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embeddedFontLst>
    <p:embeddedFont>
      <p:font typeface="Gothic A1 SemiBold" panose="020B0604020202020204" charset="-127"/>
      <p:regular r:id="rId4"/>
      <p:bold r:id="rId5"/>
    </p:embeddedFont>
    <p:embeddedFont>
      <p:font typeface="Adobe Arabic" panose="02040503050201020203" pitchFamily="18" charset="-78"/>
      <p:regular r:id="rId6"/>
      <p:bold r:id="rId7"/>
    </p:embeddedFont>
    <p:embeddedFont>
      <p:font typeface="Anaheim" panose="020B0604020202020204" charset="0"/>
      <p:regular r:id="rId8"/>
      <p:bold r:id="rId9"/>
    </p:embeddedFont>
    <p:embeddedFont>
      <p:font typeface="Arial Black" panose="020B0A04020102020204" pitchFamily="34" charset="0"/>
      <p:bold r:id="rId10"/>
    </p:embeddedFont>
    <p:embeddedFont>
      <p:font typeface="Bebas Neue" panose="020B0604020202020204" charset="0"/>
      <p:regular r:id="rId11"/>
    </p:embeddedFont>
    <p:embeddedFont>
      <p:font typeface="Lalezar" panose="020B0604020202020204" charset="-78"/>
      <p:regular r:id="rId12"/>
    </p:embeddedFont>
    <p:embeddedFont>
      <p:font typeface="Urbanist Medium" panose="020B0604020202020204" charset="0"/>
      <p:regular r:id="rId13"/>
      <p:bold r:id="rId14"/>
      <p:italic r:id="rId15"/>
      <p:boldItalic r:id="rId16"/>
    </p:embeddedFont>
    <p:embeddedFont>
      <p:font typeface="Vazir" panose="020B0604020202020204" charset="-78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AA2750-64A0-4060-BD98-9DDD0A9F38E9}">
  <a:tblStyle styleId="{95AA2750-64A0-4060-BD98-9DDD0A9F38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5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065d63a0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065d63a0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GAM98"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3C6393-9E15-6C58-BF22-CF1F1197C44A}"/>
              </a:ext>
            </a:extLst>
          </p:cNvPr>
          <p:cNvGrpSpPr/>
          <p:nvPr userDrawn="1"/>
        </p:nvGrpSpPr>
        <p:grpSpPr>
          <a:xfrm>
            <a:off x="3132726" y="623774"/>
            <a:ext cx="2878549" cy="2892056"/>
            <a:chOff x="4815840" y="2148840"/>
            <a:chExt cx="2560320" cy="25603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E58D2A-37A5-FC05-FFA7-70A815263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514600"/>
              <a:ext cx="1828800" cy="18288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156AC6-7133-134A-B27C-0F7F4DC9A7DA}"/>
                </a:ext>
              </a:extLst>
            </p:cNvPr>
            <p:cNvSpPr/>
            <p:nvPr/>
          </p:nvSpPr>
          <p:spPr>
            <a:xfrm>
              <a:off x="4861560" y="2194560"/>
              <a:ext cx="2468880" cy="24688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7BD7E58-DD57-7947-E0FB-BD748D9BE192}"/>
                </a:ext>
              </a:extLst>
            </p:cNvPr>
            <p:cNvSpPr/>
            <p:nvPr/>
          </p:nvSpPr>
          <p:spPr>
            <a:xfrm>
              <a:off x="4815840" y="2148840"/>
              <a:ext cx="2560320" cy="25603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05006C-0F3F-D81B-E8AA-363AA5F4FCDB}"/>
              </a:ext>
            </a:extLst>
          </p:cNvPr>
          <p:cNvSpPr txBox="1"/>
          <p:nvPr userDrawn="1"/>
        </p:nvSpPr>
        <p:spPr>
          <a:xfrm>
            <a:off x="1635138" y="3865610"/>
            <a:ext cx="5873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گام98 مرجع دانلود قالب پاورپوینت</a:t>
            </a:r>
            <a:endParaRPr lang="en-US" sz="28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6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13225" y="2209193"/>
            <a:ext cx="23055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3018721" y="2209193"/>
            <a:ext cx="23055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3"/>
          </p:nvPr>
        </p:nvSpPr>
        <p:spPr>
          <a:xfrm>
            <a:off x="713225" y="3979100"/>
            <a:ext cx="23055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>
            <a:off x="3018721" y="3979100"/>
            <a:ext cx="23055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1279475"/>
            <a:ext cx="696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049400"/>
            <a:ext cx="696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7" hasCustomPrompt="1"/>
          </p:nvPr>
        </p:nvSpPr>
        <p:spPr>
          <a:xfrm>
            <a:off x="3018731" y="1279475"/>
            <a:ext cx="696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8" hasCustomPrompt="1"/>
          </p:nvPr>
        </p:nvSpPr>
        <p:spPr>
          <a:xfrm>
            <a:off x="3018731" y="3049400"/>
            <a:ext cx="696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713225" y="1927710"/>
            <a:ext cx="23055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Gothic A1 SemiBold"/>
                <a:ea typeface="Gothic A1 SemiBold"/>
                <a:cs typeface="Gothic A1 SemiBold"/>
                <a:sym typeface="Gothic A1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3018721" y="1927710"/>
            <a:ext cx="23055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Gothic A1 SemiBold"/>
                <a:ea typeface="Gothic A1 SemiBold"/>
                <a:cs typeface="Gothic A1 SemiBold"/>
                <a:sym typeface="Gothic A1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713225" y="3697610"/>
            <a:ext cx="23055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Gothic A1 SemiBold"/>
                <a:ea typeface="Gothic A1 SemiBold"/>
                <a:cs typeface="Gothic A1 SemiBold"/>
                <a:sym typeface="Gothic A1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5"/>
          </p:nvPr>
        </p:nvSpPr>
        <p:spPr>
          <a:xfrm>
            <a:off x="3018721" y="3697610"/>
            <a:ext cx="23055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Gothic A1 SemiBold"/>
                <a:ea typeface="Gothic A1 SemiBold"/>
                <a:cs typeface="Gothic A1 SemiBold"/>
                <a:sym typeface="Gothic A1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74" name="Google Shape;74;p13"/>
          <p:cNvCxnSpPr/>
          <p:nvPr/>
        </p:nvCxnSpPr>
        <p:spPr>
          <a:xfrm>
            <a:off x="-61800" y="4907475"/>
            <a:ext cx="9253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3"/>
          <p:cNvCxnSpPr/>
          <p:nvPr/>
        </p:nvCxnSpPr>
        <p:spPr>
          <a:xfrm>
            <a:off x="-61800" y="4955725"/>
            <a:ext cx="925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p32"/>
          <p:cNvCxnSpPr/>
          <p:nvPr/>
        </p:nvCxnSpPr>
        <p:spPr>
          <a:xfrm>
            <a:off x="-61800" y="4907475"/>
            <a:ext cx="9253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2"/>
          <p:cNvCxnSpPr/>
          <p:nvPr/>
        </p:nvCxnSpPr>
        <p:spPr>
          <a:xfrm>
            <a:off x="-61800" y="4955725"/>
            <a:ext cx="925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32"/>
          <p:cNvSpPr/>
          <p:nvPr/>
        </p:nvSpPr>
        <p:spPr>
          <a:xfrm rot="1023757">
            <a:off x="8533043" y="1654400"/>
            <a:ext cx="2105877" cy="1779732"/>
          </a:xfrm>
          <a:custGeom>
            <a:avLst/>
            <a:gdLst/>
            <a:ahLst/>
            <a:cxnLst/>
            <a:rect l="l" t="t" r="r" b="b"/>
            <a:pathLst>
              <a:path w="17440" h="14739" extrusionOk="0">
                <a:moveTo>
                  <a:pt x="9335" y="1"/>
                </a:moveTo>
                <a:cubicBezTo>
                  <a:pt x="9137" y="1"/>
                  <a:pt x="8941" y="8"/>
                  <a:pt x="8747" y="23"/>
                </a:cubicBezTo>
                <a:cubicBezTo>
                  <a:pt x="7117" y="146"/>
                  <a:pt x="5588" y="775"/>
                  <a:pt x="4148" y="1755"/>
                </a:cubicBezTo>
                <a:cubicBezTo>
                  <a:pt x="2698" y="2733"/>
                  <a:pt x="1338" y="4036"/>
                  <a:pt x="664" y="5779"/>
                </a:cubicBezTo>
                <a:cubicBezTo>
                  <a:pt x="0" y="7522"/>
                  <a:pt x="22" y="9680"/>
                  <a:pt x="910" y="11458"/>
                </a:cubicBezTo>
                <a:cubicBezTo>
                  <a:pt x="1798" y="13234"/>
                  <a:pt x="3564" y="14617"/>
                  <a:pt x="5340" y="14729"/>
                </a:cubicBezTo>
                <a:cubicBezTo>
                  <a:pt x="5429" y="14735"/>
                  <a:pt x="5517" y="14738"/>
                  <a:pt x="5606" y="14738"/>
                </a:cubicBezTo>
                <a:cubicBezTo>
                  <a:pt x="7296" y="14738"/>
                  <a:pt x="8988" y="13646"/>
                  <a:pt x="10388" y="12705"/>
                </a:cubicBezTo>
                <a:cubicBezTo>
                  <a:pt x="11861" y="11716"/>
                  <a:pt x="13008" y="10895"/>
                  <a:pt x="14403" y="9648"/>
                </a:cubicBezTo>
                <a:cubicBezTo>
                  <a:pt x="15798" y="8388"/>
                  <a:pt x="17439" y="6712"/>
                  <a:pt x="17383" y="5149"/>
                </a:cubicBezTo>
                <a:cubicBezTo>
                  <a:pt x="17327" y="3587"/>
                  <a:pt x="15584" y="2136"/>
                  <a:pt x="13853" y="1215"/>
                </a:cubicBezTo>
                <a:cubicBezTo>
                  <a:pt x="12319" y="402"/>
                  <a:pt x="10791" y="1"/>
                  <a:pt x="9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/>
          <p:nvPr/>
        </p:nvSpPr>
        <p:spPr>
          <a:xfrm>
            <a:off x="-1166703" y="-618520"/>
            <a:ext cx="1823408" cy="2040633"/>
          </a:xfrm>
          <a:custGeom>
            <a:avLst/>
            <a:gdLst/>
            <a:ahLst/>
            <a:cxnLst/>
            <a:rect l="l" t="t" r="r" b="b"/>
            <a:pathLst>
              <a:path w="15101" h="16900" extrusionOk="0">
                <a:moveTo>
                  <a:pt x="7577" y="1"/>
                </a:moveTo>
                <a:cubicBezTo>
                  <a:pt x="6232" y="1"/>
                  <a:pt x="4767" y="484"/>
                  <a:pt x="3374" y="1314"/>
                </a:cubicBezTo>
                <a:cubicBezTo>
                  <a:pt x="1630" y="2372"/>
                  <a:pt x="0" y="3990"/>
                  <a:pt x="90" y="5598"/>
                </a:cubicBezTo>
                <a:cubicBezTo>
                  <a:pt x="180" y="7206"/>
                  <a:pt x="1968" y="8803"/>
                  <a:pt x="3127" y="10748"/>
                </a:cubicBezTo>
                <a:cubicBezTo>
                  <a:pt x="4273" y="12693"/>
                  <a:pt x="4778" y="14997"/>
                  <a:pt x="6218" y="16100"/>
                </a:cubicBezTo>
                <a:cubicBezTo>
                  <a:pt x="6916" y="16643"/>
                  <a:pt x="7835" y="16900"/>
                  <a:pt x="8785" y="16900"/>
                </a:cubicBezTo>
                <a:cubicBezTo>
                  <a:pt x="9780" y="16900"/>
                  <a:pt x="10809" y="16618"/>
                  <a:pt x="11649" y="16088"/>
                </a:cubicBezTo>
                <a:cubicBezTo>
                  <a:pt x="13279" y="15053"/>
                  <a:pt x="14201" y="13052"/>
                  <a:pt x="14651" y="11275"/>
                </a:cubicBezTo>
                <a:cubicBezTo>
                  <a:pt x="15101" y="9498"/>
                  <a:pt x="15089" y="7925"/>
                  <a:pt x="14708" y="6542"/>
                </a:cubicBezTo>
                <a:cubicBezTo>
                  <a:pt x="14326" y="5147"/>
                  <a:pt x="13572" y="3944"/>
                  <a:pt x="12549" y="2763"/>
                </a:cubicBezTo>
                <a:cubicBezTo>
                  <a:pt x="11515" y="1582"/>
                  <a:pt x="10188" y="435"/>
                  <a:pt x="8590" y="100"/>
                </a:cubicBezTo>
                <a:cubicBezTo>
                  <a:pt x="8262" y="33"/>
                  <a:pt x="7923" y="1"/>
                  <a:pt x="75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/>
          <p:nvPr/>
        </p:nvSpPr>
        <p:spPr>
          <a:xfrm rot="-9899975">
            <a:off x="8148669" y="-216555"/>
            <a:ext cx="2114040" cy="1623686"/>
          </a:xfrm>
          <a:custGeom>
            <a:avLst/>
            <a:gdLst/>
            <a:ahLst/>
            <a:cxnLst/>
            <a:rect l="l" t="t" r="r" b="b"/>
            <a:pathLst>
              <a:path w="17508" h="13447" extrusionOk="0">
                <a:moveTo>
                  <a:pt x="9633" y="1"/>
                </a:moveTo>
                <a:cubicBezTo>
                  <a:pt x="9199" y="1"/>
                  <a:pt x="8773" y="41"/>
                  <a:pt x="8366" y="118"/>
                </a:cubicBezTo>
                <a:cubicBezTo>
                  <a:pt x="6838" y="411"/>
                  <a:pt x="5557" y="1255"/>
                  <a:pt x="4297" y="2210"/>
                </a:cubicBezTo>
                <a:cubicBezTo>
                  <a:pt x="3048" y="3177"/>
                  <a:pt x="1811" y="4256"/>
                  <a:pt x="1058" y="5830"/>
                </a:cubicBezTo>
                <a:cubicBezTo>
                  <a:pt x="293" y="7405"/>
                  <a:pt x="0" y="9474"/>
                  <a:pt x="822" y="10901"/>
                </a:cubicBezTo>
                <a:cubicBezTo>
                  <a:pt x="1631" y="12330"/>
                  <a:pt x="3553" y="13128"/>
                  <a:pt x="5342" y="13364"/>
                </a:cubicBezTo>
                <a:cubicBezTo>
                  <a:pt x="5780" y="13422"/>
                  <a:pt x="6210" y="13447"/>
                  <a:pt x="6639" y="13447"/>
                </a:cubicBezTo>
                <a:cubicBezTo>
                  <a:pt x="7957" y="13447"/>
                  <a:pt x="9264" y="13213"/>
                  <a:pt x="10783" y="12993"/>
                </a:cubicBezTo>
                <a:cubicBezTo>
                  <a:pt x="12797" y="12690"/>
                  <a:pt x="15179" y="12408"/>
                  <a:pt x="16350" y="11093"/>
                </a:cubicBezTo>
                <a:cubicBezTo>
                  <a:pt x="17508" y="9765"/>
                  <a:pt x="17452" y="7405"/>
                  <a:pt x="16766" y="5437"/>
                </a:cubicBezTo>
                <a:cubicBezTo>
                  <a:pt x="16081" y="3459"/>
                  <a:pt x="14765" y="1884"/>
                  <a:pt x="13224" y="974"/>
                </a:cubicBezTo>
                <a:cubicBezTo>
                  <a:pt x="12094" y="306"/>
                  <a:pt x="10830" y="1"/>
                  <a:pt x="96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 rot="-3599987">
            <a:off x="8287072" y="38581"/>
            <a:ext cx="3140575" cy="2654182"/>
          </a:xfrm>
          <a:custGeom>
            <a:avLst/>
            <a:gdLst/>
            <a:ahLst/>
            <a:cxnLst/>
            <a:rect l="l" t="t" r="r" b="b"/>
            <a:pathLst>
              <a:path w="17440" h="14739" extrusionOk="0">
                <a:moveTo>
                  <a:pt x="9335" y="1"/>
                </a:moveTo>
                <a:cubicBezTo>
                  <a:pt x="9137" y="1"/>
                  <a:pt x="8941" y="8"/>
                  <a:pt x="8747" y="23"/>
                </a:cubicBezTo>
                <a:cubicBezTo>
                  <a:pt x="7117" y="146"/>
                  <a:pt x="5588" y="775"/>
                  <a:pt x="4148" y="1755"/>
                </a:cubicBezTo>
                <a:cubicBezTo>
                  <a:pt x="2698" y="2733"/>
                  <a:pt x="1338" y="4036"/>
                  <a:pt x="664" y="5779"/>
                </a:cubicBezTo>
                <a:cubicBezTo>
                  <a:pt x="0" y="7522"/>
                  <a:pt x="22" y="9680"/>
                  <a:pt x="910" y="11458"/>
                </a:cubicBezTo>
                <a:cubicBezTo>
                  <a:pt x="1798" y="13234"/>
                  <a:pt x="3564" y="14617"/>
                  <a:pt x="5340" y="14729"/>
                </a:cubicBezTo>
                <a:cubicBezTo>
                  <a:pt x="5429" y="14735"/>
                  <a:pt x="5517" y="14738"/>
                  <a:pt x="5606" y="14738"/>
                </a:cubicBezTo>
                <a:cubicBezTo>
                  <a:pt x="7296" y="14738"/>
                  <a:pt x="8988" y="13646"/>
                  <a:pt x="10388" y="12705"/>
                </a:cubicBezTo>
                <a:cubicBezTo>
                  <a:pt x="11861" y="11716"/>
                  <a:pt x="13008" y="10895"/>
                  <a:pt x="14403" y="9648"/>
                </a:cubicBezTo>
                <a:cubicBezTo>
                  <a:pt x="15798" y="8388"/>
                  <a:pt x="17439" y="6712"/>
                  <a:pt x="17383" y="5149"/>
                </a:cubicBezTo>
                <a:cubicBezTo>
                  <a:pt x="17327" y="3587"/>
                  <a:pt x="15584" y="2136"/>
                  <a:pt x="13853" y="1215"/>
                </a:cubicBezTo>
                <a:cubicBezTo>
                  <a:pt x="12319" y="402"/>
                  <a:pt x="10791" y="1"/>
                  <a:pt x="9335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33"/>
          <p:cNvCxnSpPr/>
          <p:nvPr/>
        </p:nvCxnSpPr>
        <p:spPr>
          <a:xfrm>
            <a:off x="-61800" y="4907475"/>
            <a:ext cx="9253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33"/>
          <p:cNvCxnSpPr/>
          <p:nvPr/>
        </p:nvCxnSpPr>
        <p:spPr>
          <a:xfrm>
            <a:off x="-61800" y="4955725"/>
            <a:ext cx="925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33"/>
          <p:cNvSpPr/>
          <p:nvPr/>
        </p:nvSpPr>
        <p:spPr>
          <a:xfrm>
            <a:off x="-543145" y="926493"/>
            <a:ext cx="1441086" cy="1822489"/>
          </a:xfrm>
          <a:custGeom>
            <a:avLst/>
            <a:gdLst/>
            <a:ahLst/>
            <a:cxnLst/>
            <a:rect l="l" t="t" r="r" b="b"/>
            <a:pathLst>
              <a:path w="13145" h="16624" extrusionOk="0">
                <a:moveTo>
                  <a:pt x="6299" y="0"/>
                </a:moveTo>
                <a:cubicBezTo>
                  <a:pt x="6125" y="0"/>
                  <a:pt x="5951" y="9"/>
                  <a:pt x="5779" y="26"/>
                </a:cubicBezTo>
                <a:cubicBezTo>
                  <a:pt x="3833" y="218"/>
                  <a:pt x="2067" y="1522"/>
                  <a:pt x="1112" y="3063"/>
                </a:cubicBezTo>
                <a:cubicBezTo>
                  <a:pt x="169" y="4592"/>
                  <a:pt x="33" y="6369"/>
                  <a:pt x="22" y="7954"/>
                </a:cubicBezTo>
                <a:cubicBezTo>
                  <a:pt x="0" y="9527"/>
                  <a:pt x="102" y="10910"/>
                  <a:pt x="618" y="12237"/>
                </a:cubicBezTo>
                <a:cubicBezTo>
                  <a:pt x="1147" y="13564"/>
                  <a:pt x="2114" y="14845"/>
                  <a:pt x="3508" y="15667"/>
                </a:cubicBezTo>
                <a:cubicBezTo>
                  <a:pt x="4522" y="16269"/>
                  <a:pt x="5777" y="16623"/>
                  <a:pt x="7075" y="16623"/>
                </a:cubicBezTo>
                <a:cubicBezTo>
                  <a:pt x="7548" y="16623"/>
                  <a:pt x="8027" y="16576"/>
                  <a:pt x="8501" y="16477"/>
                </a:cubicBezTo>
                <a:cubicBezTo>
                  <a:pt x="10290" y="16094"/>
                  <a:pt x="12020" y="14982"/>
                  <a:pt x="12583" y="13452"/>
                </a:cubicBezTo>
                <a:cubicBezTo>
                  <a:pt x="13144" y="11923"/>
                  <a:pt x="12515" y="9989"/>
                  <a:pt x="12212" y="7954"/>
                </a:cubicBezTo>
                <a:cubicBezTo>
                  <a:pt x="11896" y="5907"/>
                  <a:pt x="11906" y="3771"/>
                  <a:pt x="10861" y="2252"/>
                </a:cubicBezTo>
                <a:cubicBezTo>
                  <a:pt x="9909" y="869"/>
                  <a:pt x="8079" y="0"/>
                  <a:pt x="6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"/>
          <p:cNvSpPr/>
          <p:nvPr/>
        </p:nvSpPr>
        <p:spPr>
          <a:xfrm>
            <a:off x="542401" y="-883003"/>
            <a:ext cx="1919402" cy="1474195"/>
          </a:xfrm>
          <a:custGeom>
            <a:avLst/>
            <a:gdLst/>
            <a:ahLst/>
            <a:cxnLst/>
            <a:rect l="l" t="t" r="r" b="b"/>
            <a:pathLst>
              <a:path w="17508" h="13447" extrusionOk="0">
                <a:moveTo>
                  <a:pt x="9633" y="1"/>
                </a:moveTo>
                <a:cubicBezTo>
                  <a:pt x="9199" y="1"/>
                  <a:pt x="8773" y="41"/>
                  <a:pt x="8366" y="118"/>
                </a:cubicBezTo>
                <a:cubicBezTo>
                  <a:pt x="6838" y="411"/>
                  <a:pt x="5557" y="1255"/>
                  <a:pt x="4297" y="2210"/>
                </a:cubicBezTo>
                <a:cubicBezTo>
                  <a:pt x="3048" y="3177"/>
                  <a:pt x="1811" y="4256"/>
                  <a:pt x="1058" y="5830"/>
                </a:cubicBezTo>
                <a:cubicBezTo>
                  <a:pt x="293" y="7405"/>
                  <a:pt x="0" y="9474"/>
                  <a:pt x="822" y="10901"/>
                </a:cubicBezTo>
                <a:cubicBezTo>
                  <a:pt x="1631" y="12330"/>
                  <a:pt x="3553" y="13128"/>
                  <a:pt x="5342" y="13364"/>
                </a:cubicBezTo>
                <a:cubicBezTo>
                  <a:pt x="5780" y="13422"/>
                  <a:pt x="6210" y="13447"/>
                  <a:pt x="6639" y="13447"/>
                </a:cubicBezTo>
                <a:cubicBezTo>
                  <a:pt x="7957" y="13447"/>
                  <a:pt x="9264" y="13213"/>
                  <a:pt x="10783" y="12993"/>
                </a:cubicBezTo>
                <a:cubicBezTo>
                  <a:pt x="12797" y="12690"/>
                  <a:pt x="15179" y="12408"/>
                  <a:pt x="16350" y="11093"/>
                </a:cubicBezTo>
                <a:cubicBezTo>
                  <a:pt x="17508" y="9765"/>
                  <a:pt x="17452" y="7405"/>
                  <a:pt x="16766" y="5437"/>
                </a:cubicBezTo>
                <a:cubicBezTo>
                  <a:pt x="16081" y="3459"/>
                  <a:pt x="14765" y="1884"/>
                  <a:pt x="13224" y="974"/>
                </a:cubicBezTo>
                <a:cubicBezTo>
                  <a:pt x="12094" y="306"/>
                  <a:pt x="10830" y="1"/>
                  <a:pt x="96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3"/>
          <p:cNvSpPr/>
          <p:nvPr/>
        </p:nvSpPr>
        <p:spPr>
          <a:xfrm rot="1145168">
            <a:off x="8390566" y="2690445"/>
            <a:ext cx="1709665" cy="1891758"/>
          </a:xfrm>
          <a:custGeom>
            <a:avLst/>
            <a:gdLst/>
            <a:ahLst/>
            <a:cxnLst/>
            <a:rect l="l" t="t" r="r" b="b"/>
            <a:pathLst>
              <a:path w="15595" h="17256" extrusionOk="0">
                <a:moveTo>
                  <a:pt x="8512" y="1"/>
                </a:moveTo>
                <a:cubicBezTo>
                  <a:pt x="6937" y="1"/>
                  <a:pt x="5364" y="1811"/>
                  <a:pt x="3800" y="3374"/>
                </a:cubicBezTo>
                <a:cubicBezTo>
                  <a:pt x="2237" y="4937"/>
                  <a:pt x="698" y="6264"/>
                  <a:pt x="349" y="7861"/>
                </a:cubicBezTo>
                <a:cubicBezTo>
                  <a:pt x="0" y="9457"/>
                  <a:pt x="844" y="11324"/>
                  <a:pt x="1822" y="13202"/>
                </a:cubicBezTo>
                <a:cubicBezTo>
                  <a:pt x="2788" y="15091"/>
                  <a:pt x="3902" y="16990"/>
                  <a:pt x="5364" y="17227"/>
                </a:cubicBezTo>
                <a:cubicBezTo>
                  <a:pt x="5478" y="17246"/>
                  <a:pt x="5596" y="17256"/>
                  <a:pt x="5715" y="17256"/>
                </a:cubicBezTo>
                <a:cubicBezTo>
                  <a:pt x="7112" y="17256"/>
                  <a:pt x="8796" y="15991"/>
                  <a:pt x="10535" y="15204"/>
                </a:cubicBezTo>
                <a:cubicBezTo>
                  <a:pt x="12435" y="14350"/>
                  <a:pt x="14392" y="14057"/>
                  <a:pt x="14999" y="13000"/>
                </a:cubicBezTo>
                <a:cubicBezTo>
                  <a:pt x="15594" y="11932"/>
                  <a:pt x="14840" y="10100"/>
                  <a:pt x="14324" y="8402"/>
                </a:cubicBezTo>
                <a:cubicBezTo>
                  <a:pt x="13807" y="6715"/>
                  <a:pt x="13525" y="5164"/>
                  <a:pt x="12592" y="3488"/>
                </a:cubicBezTo>
                <a:cubicBezTo>
                  <a:pt x="11658" y="1814"/>
                  <a:pt x="10085" y="14"/>
                  <a:pt x="85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3"/>
          <p:cNvSpPr/>
          <p:nvPr/>
        </p:nvSpPr>
        <p:spPr>
          <a:xfrm>
            <a:off x="-467350" y="-731500"/>
            <a:ext cx="2444086" cy="2194422"/>
          </a:xfrm>
          <a:custGeom>
            <a:avLst/>
            <a:gdLst/>
            <a:ahLst/>
            <a:cxnLst/>
            <a:rect l="l" t="t" r="r" b="b"/>
            <a:pathLst>
              <a:path w="18463" h="16577" extrusionOk="0">
                <a:moveTo>
                  <a:pt x="8389" y="0"/>
                </a:moveTo>
                <a:cubicBezTo>
                  <a:pt x="6490" y="0"/>
                  <a:pt x="4588" y="731"/>
                  <a:pt x="3363" y="2001"/>
                </a:cubicBezTo>
                <a:cubicBezTo>
                  <a:pt x="2125" y="3284"/>
                  <a:pt x="1564" y="5116"/>
                  <a:pt x="1035" y="7095"/>
                </a:cubicBezTo>
                <a:cubicBezTo>
                  <a:pt x="506" y="9085"/>
                  <a:pt x="0" y="11233"/>
                  <a:pt x="630" y="13089"/>
                </a:cubicBezTo>
                <a:cubicBezTo>
                  <a:pt x="1260" y="14943"/>
                  <a:pt x="3036" y="16506"/>
                  <a:pt x="4859" y="16573"/>
                </a:cubicBezTo>
                <a:cubicBezTo>
                  <a:pt x="4908" y="16575"/>
                  <a:pt x="4957" y="16576"/>
                  <a:pt x="5007" y="16576"/>
                </a:cubicBezTo>
                <a:cubicBezTo>
                  <a:pt x="6780" y="16576"/>
                  <a:pt x="8605" y="15205"/>
                  <a:pt x="10738" y="14505"/>
                </a:cubicBezTo>
                <a:cubicBezTo>
                  <a:pt x="12942" y="13796"/>
                  <a:pt x="15459" y="13796"/>
                  <a:pt x="16843" y="12560"/>
                </a:cubicBezTo>
                <a:cubicBezTo>
                  <a:pt x="18226" y="11333"/>
                  <a:pt x="18462" y="8883"/>
                  <a:pt x="17822" y="6826"/>
                </a:cubicBezTo>
                <a:cubicBezTo>
                  <a:pt x="17170" y="4769"/>
                  <a:pt x="15628" y="3104"/>
                  <a:pt x="13909" y="1912"/>
                </a:cubicBezTo>
                <a:cubicBezTo>
                  <a:pt x="12188" y="720"/>
                  <a:pt x="10290" y="0"/>
                  <a:pt x="8389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SemiBold"/>
              <a:buNone/>
              <a:defRPr sz="2800">
                <a:solidFill>
                  <a:schemeClr val="dk1"/>
                </a:solidFill>
                <a:latin typeface="Gothic A1 SemiBold"/>
                <a:ea typeface="Gothic A1 SemiBold"/>
                <a:cs typeface="Gothic A1 SemiBold"/>
                <a:sym typeface="Gothic A1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SemiBold"/>
              <a:buNone/>
              <a:defRPr sz="2800">
                <a:solidFill>
                  <a:schemeClr val="dk1"/>
                </a:solidFill>
                <a:latin typeface="Gothic A1 SemiBold"/>
                <a:ea typeface="Gothic A1 SemiBold"/>
                <a:cs typeface="Gothic A1 SemiBold"/>
                <a:sym typeface="Gothic A1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SemiBold"/>
              <a:buNone/>
              <a:defRPr sz="2800">
                <a:solidFill>
                  <a:schemeClr val="dk1"/>
                </a:solidFill>
                <a:latin typeface="Gothic A1 SemiBold"/>
                <a:ea typeface="Gothic A1 SemiBold"/>
                <a:cs typeface="Gothic A1 SemiBold"/>
                <a:sym typeface="Gothic A1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SemiBold"/>
              <a:buNone/>
              <a:defRPr sz="2800">
                <a:solidFill>
                  <a:schemeClr val="dk1"/>
                </a:solidFill>
                <a:latin typeface="Gothic A1 SemiBold"/>
                <a:ea typeface="Gothic A1 SemiBold"/>
                <a:cs typeface="Gothic A1 SemiBold"/>
                <a:sym typeface="Gothic A1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SemiBold"/>
              <a:buNone/>
              <a:defRPr sz="2800">
                <a:solidFill>
                  <a:schemeClr val="dk1"/>
                </a:solidFill>
                <a:latin typeface="Gothic A1 SemiBold"/>
                <a:ea typeface="Gothic A1 SemiBold"/>
                <a:cs typeface="Gothic A1 SemiBold"/>
                <a:sym typeface="Gothic A1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SemiBold"/>
              <a:buNone/>
              <a:defRPr sz="2800">
                <a:solidFill>
                  <a:schemeClr val="dk1"/>
                </a:solidFill>
                <a:latin typeface="Gothic A1 SemiBold"/>
                <a:ea typeface="Gothic A1 SemiBold"/>
                <a:cs typeface="Gothic A1 SemiBold"/>
                <a:sym typeface="Gothic A1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SemiBold"/>
              <a:buNone/>
              <a:defRPr sz="2800">
                <a:solidFill>
                  <a:schemeClr val="dk1"/>
                </a:solidFill>
                <a:latin typeface="Gothic A1 SemiBold"/>
                <a:ea typeface="Gothic A1 SemiBold"/>
                <a:cs typeface="Gothic A1 SemiBold"/>
                <a:sym typeface="Gothic A1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SemiBold"/>
              <a:buNone/>
              <a:defRPr sz="2800">
                <a:solidFill>
                  <a:schemeClr val="dk1"/>
                </a:solidFill>
                <a:latin typeface="Gothic A1 SemiBold"/>
                <a:ea typeface="Gothic A1 SemiBold"/>
                <a:cs typeface="Gothic A1 SemiBold"/>
                <a:sym typeface="Gothic A1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SemiBold"/>
              <a:buNone/>
              <a:defRPr sz="2800">
                <a:solidFill>
                  <a:schemeClr val="dk1"/>
                </a:solidFill>
                <a:latin typeface="Gothic A1 SemiBold"/>
                <a:ea typeface="Gothic A1 SemiBold"/>
                <a:cs typeface="Gothic A1 SemiBold"/>
                <a:sym typeface="Gothic A1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Medium"/>
              <a:buChar char="●"/>
              <a:defRPr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Medium"/>
              <a:buChar char="○"/>
              <a:defRPr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Medium"/>
              <a:buChar char="■"/>
              <a:defRPr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Medium"/>
              <a:buChar char="●"/>
              <a:defRPr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Medium"/>
              <a:buChar char="○"/>
              <a:defRPr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Medium"/>
              <a:buChar char="■"/>
              <a:defRPr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Medium"/>
              <a:buChar char="●"/>
              <a:defRPr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Medium"/>
              <a:buChar char="○"/>
              <a:defRPr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Medium"/>
              <a:buChar char="■"/>
              <a:defRPr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78" r:id="rId3"/>
    <p:sldLayoutId id="2147483679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1618159" y="-92937"/>
            <a:ext cx="46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فعالیت های بدنی روزانه</a:t>
            </a:r>
            <a:endParaRPr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82" name="Google Shape;282;p39"/>
          <p:cNvSpPr txBox="1">
            <a:spLocks noGrp="1"/>
          </p:cNvSpPr>
          <p:nvPr>
            <p:ph type="title" idx="7"/>
          </p:nvPr>
        </p:nvSpPr>
        <p:spPr>
          <a:xfrm>
            <a:off x="7648363" y="138174"/>
            <a:ext cx="69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84" name="Google Shape;284;p39"/>
          <p:cNvSpPr txBox="1">
            <a:spLocks noGrp="1"/>
          </p:cNvSpPr>
          <p:nvPr>
            <p:ph type="subTitle" idx="9"/>
          </p:nvPr>
        </p:nvSpPr>
        <p:spPr>
          <a:xfrm>
            <a:off x="6805165" y="2278128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lezar" panose="00000500000000000000" pitchFamily="2" charset="-78"/>
                <a:cs typeface="Lalezar" panose="00000500000000000000" pitchFamily="2" charset="-78"/>
              </a:rPr>
              <a:t> </a:t>
            </a:r>
            <a:endParaRPr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subTitle" idx="13"/>
          </p:nvPr>
        </p:nvSpPr>
        <p:spPr>
          <a:xfrm>
            <a:off x="6682491" y="1881631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lezar" panose="00000500000000000000" pitchFamily="2" charset="-78"/>
                <a:cs typeface="Lalezar" panose="00000500000000000000" pitchFamily="2" charset="-78"/>
              </a:rPr>
              <a:t> </a:t>
            </a:r>
            <a:endParaRPr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86" name="Google Shape;286;p39"/>
          <p:cNvSpPr txBox="1">
            <a:spLocks noGrp="1"/>
          </p:cNvSpPr>
          <p:nvPr>
            <p:ph type="subTitle" idx="14"/>
          </p:nvPr>
        </p:nvSpPr>
        <p:spPr>
          <a:xfrm>
            <a:off x="6780463" y="3116276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lezar" panose="00000500000000000000" pitchFamily="2" charset="-78"/>
                <a:cs typeface="Lalezar" panose="00000500000000000000" pitchFamily="2" charset="-78"/>
              </a:rPr>
              <a:t> </a:t>
            </a:r>
            <a:endParaRPr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87" name="Google Shape;287;p39"/>
          <p:cNvSpPr txBox="1">
            <a:spLocks noGrp="1"/>
          </p:cNvSpPr>
          <p:nvPr>
            <p:ph type="subTitle" idx="15"/>
          </p:nvPr>
        </p:nvSpPr>
        <p:spPr>
          <a:xfrm>
            <a:off x="6726428" y="2659076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lezar" panose="00000500000000000000" pitchFamily="2" charset="-78"/>
                <a:cs typeface="Lalezar" panose="00000500000000000000" pitchFamily="2" charset="-78"/>
              </a:rPr>
              <a:t> </a:t>
            </a:r>
            <a:endParaRPr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89" name="Google Shape;289;p39"/>
          <p:cNvSpPr/>
          <p:nvPr/>
        </p:nvSpPr>
        <p:spPr>
          <a:xfrm>
            <a:off x="25884" y="42001"/>
            <a:ext cx="1904193" cy="2978102"/>
          </a:xfrm>
          <a:custGeom>
            <a:avLst/>
            <a:gdLst/>
            <a:ahLst/>
            <a:cxnLst/>
            <a:rect l="l" t="t" r="r" b="b"/>
            <a:pathLst>
              <a:path w="15949" h="17803" extrusionOk="0">
                <a:moveTo>
                  <a:pt x="8174" y="16517"/>
                </a:moveTo>
                <a:cubicBezTo>
                  <a:pt x="8187" y="16517"/>
                  <a:pt x="8199" y="16521"/>
                  <a:pt x="8210" y="16530"/>
                </a:cubicBezTo>
                <a:cubicBezTo>
                  <a:pt x="8236" y="16675"/>
                  <a:pt x="8242" y="16819"/>
                  <a:pt x="8223" y="16965"/>
                </a:cubicBezTo>
                <a:cubicBezTo>
                  <a:pt x="8207" y="17098"/>
                  <a:pt x="8180" y="17245"/>
                  <a:pt x="8119" y="17365"/>
                </a:cubicBezTo>
                <a:cubicBezTo>
                  <a:pt x="8079" y="17445"/>
                  <a:pt x="8017" y="17504"/>
                  <a:pt x="7933" y="17532"/>
                </a:cubicBezTo>
                <a:cubicBezTo>
                  <a:pt x="7899" y="17544"/>
                  <a:pt x="7866" y="17550"/>
                  <a:pt x="7830" y="17553"/>
                </a:cubicBezTo>
                <a:cubicBezTo>
                  <a:pt x="7820" y="17554"/>
                  <a:pt x="7803" y="17557"/>
                  <a:pt x="7788" y="17557"/>
                </a:cubicBezTo>
                <a:cubicBezTo>
                  <a:pt x="7777" y="17557"/>
                  <a:pt x="7768" y="17555"/>
                  <a:pt x="7762" y="17549"/>
                </a:cubicBezTo>
                <a:cubicBezTo>
                  <a:pt x="7754" y="17541"/>
                  <a:pt x="7757" y="17522"/>
                  <a:pt x="7755" y="17512"/>
                </a:cubicBezTo>
                <a:cubicBezTo>
                  <a:pt x="7753" y="17477"/>
                  <a:pt x="7752" y="17443"/>
                  <a:pt x="7752" y="17409"/>
                </a:cubicBezTo>
                <a:cubicBezTo>
                  <a:pt x="7752" y="17311"/>
                  <a:pt x="7747" y="17214"/>
                  <a:pt x="7752" y="17116"/>
                </a:cubicBezTo>
                <a:cubicBezTo>
                  <a:pt x="7755" y="17041"/>
                  <a:pt x="7763" y="16965"/>
                  <a:pt x="7781" y="16893"/>
                </a:cubicBezTo>
                <a:cubicBezTo>
                  <a:pt x="7795" y="16838"/>
                  <a:pt x="7819" y="16784"/>
                  <a:pt x="7832" y="16728"/>
                </a:cubicBezTo>
                <a:cubicBezTo>
                  <a:pt x="7840" y="16706"/>
                  <a:pt x="7840" y="16705"/>
                  <a:pt x="7861" y="16699"/>
                </a:cubicBezTo>
                <a:cubicBezTo>
                  <a:pt x="7888" y="16692"/>
                  <a:pt x="7917" y="16691"/>
                  <a:pt x="7943" y="16685"/>
                </a:cubicBezTo>
                <a:cubicBezTo>
                  <a:pt x="7978" y="16676"/>
                  <a:pt x="7990" y="16648"/>
                  <a:pt x="8011" y="16623"/>
                </a:cubicBezTo>
                <a:cubicBezTo>
                  <a:pt x="8028" y="16603"/>
                  <a:pt x="8052" y="16595"/>
                  <a:pt x="8076" y="16582"/>
                </a:cubicBezTo>
                <a:cubicBezTo>
                  <a:pt x="8103" y="16568"/>
                  <a:pt x="8118" y="16537"/>
                  <a:pt x="8145" y="16525"/>
                </a:cubicBezTo>
                <a:cubicBezTo>
                  <a:pt x="8155" y="16519"/>
                  <a:pt x="8165" y="16517"/>
                  <a:pt x="8174" y="16517"/>
                </a:cubicBezTo>
                <a:close/>
                <a:moveTo>
                  <a:pt x="1741" y="1"/>
                </a:moveTo>
                <a:cubicBezTo>
                  <a:pt x="1684" y="1"/>
                  <a:pt x="1629" y="11"/>
                  <a:pt x="1577" y="35"/>
                </a:cubicBezTo>
                <a:cubicBezTo>
                  <a:pt x="1486" y="76"/>
                  <a:pt x="1433" y="145"/>
                  <a:pt x="1351" y="196"/>
                </a:cubicBezTo>
                <a:cubicBezTo>
                  <a:pt x="1176" y="304"/>
                  <a:pt x="987" y="274"/>
                  <a:pt x="795" y="301"/>
                </a:cubicBezTo>
                <a:cubicBezTo>
                  <a:pt x="632" y="324"/>
                  <a:pt x="514" y="467"/>
                  <a:pt x="351" y="474"/>
                </a:cubicBezTo>
                <a:cubicBezTo>
                  <a:pt x="272" y="478"/>
                  <a:pt x="220" y="536"/>
                  <a:pt x="145" y="556"/>
                </a:cubicBezTo>
                <a:cubicBezTo>
                  <a:pt x="41" y="585"/>
                  <a:pt x="30" y="647"/>
                  <a:pt x="18" y="747"/>
                </a:cubicBezTo>
                <a:cubicBezTo>
                  <a:pt x="10" y="818"/>
                  <a:pt x="1" y="893"/>
                  <a:pt x="16" y="963"/>
                </a:cubicBezTo>
                <a:cubicBezTo>
                  <a:pt x="32" y="1033"/>
                  <a:pt x="93" y="1074"/>
                  <a:pt x="135" y="1127"/>
                </a:cubicBezTo>
                <a:cubicBezTo>
                  <a:pt x="195" y="1202"/>
                  <a:pt x="229" y="1268"/>
                  <a:pt x="334" y="1268"/>
                </a:cubicBezTo>
                <a:cubicBezTo>
                  <a:pt x="372" y="1268"/>
                  <a:pt x="408" y="1260"/>
                  <a:pt x="446" y="1260"/>
                </a:cubicBezTo>
                <a:cubicBezTo>
                  <a:pt x="448" y="1260"/>
                  <a:pt x="450" y="1260"/>
                  <a:pt x="452" y="1260"/>
                </a:cubicBezTo>
                <a:cubicBezTo>
                  <a:pt x="487" y="1261"/>
                  <a:pt x="520" y="1274"/>
                  <a:pt x="555" y="1280"/>
                </a:cubicBezTo>
                <a:cubicBezTo>
                  <a:pt x="587" y="1286"/>
                  <a:pt x="619" y="1289"/>
                  <a:pt x="651" y="1289"/>
                </a:cubicBezTo>
                <a:cubicBezTo>
                  <a:pt x="691" y="1289"/>
                  <a:pt x="730" y="1284"/>
                  <a:pt x="767" y="1270"/>
                </a:cubicBezTo>
                <a:cubicBezTo>
                  <a:pt x="842" y="1242"/>
                  <a:pt x="895" y="1187"/>
                  <a:pt x="977" y="1168"/>
                </a:cubicBezTo>
                <a:cubicBezTo>
                  <a:pt x="1093" y="1143"/>
                  <a:pt x="1220" y="1135"/>
                  <a:pt x="1338" y="1135"/>
                </a:cubicBezTo>
                <a:cubicBezTo>
                  <a:pt x="1686" y="1135"/>
                  <a:pt x="2027" y="1239"/>
                  <a:pt x="2343" y="1381"/>
                </a:cubicBezTo>
                <a:cubicBezTo>
                  <a:pt x="2482" y="1444"/>
                  <a:pt x="2615" y="1520"/>
                  <a:pt x="2756" y="1580"/>
                </a:cubicBezTo>
                <a:cubicBezTo>
                  <a:pt x="2992" y="1681"/>
                  <a:pt x="3191" y="1831"/>
                  <a:pt x="3410" y="1960"/>
                </a:cubicBezTo>
                <a:cubicBezTo>
                  <a:pt x="3680" y="2120"/>
                  <a:pt x="3948" y="2269"/>
                  <a:pt x="4196" y="2461"/>
                </a:cubicBezTo>
                <a:cubicBezTo>
                  <a:pt x="4353" y="2581"/>
                  <a:pt x="4511" y="2704"/>
                  <a:pt x="4659" y="2834"/>
                </a:cubicBezTo>
                <a:cubicBezTo>
                  <a:pt x="4793" y="2955"/>
                  <a:pt x="4924" y="3080"/>
                  <a:pt x="5063" y="3194"/>
                </a:cubicBezTo>
                <a:cubicBezTo>
                  <a:pt x="5156" y="3272"/>
                  <a:pt x="5258" y="3331"/>
                  <a:pt x="5362" y="3393"/>
                </a:cubicBezTo>
                <a:cubicBezTo>
                  <a:pt x="5480" y="3462"/>
                  <a:pt x="5578" y="3541"/>
                  <a:pt x="5688" y="3624"/>
                </a:cubicBezTo>
                <a:cubicBezTo>
                  <a:pt x="5772" y="3687"/>
                  <a:pt x="5853" y="3765"/>
                  <a:pt x="5923" y="3844"/>
                </a:cubicBezTo>
                <a:cubicBezTo>
                  <a:pt x="5974" y="3903"/>
                  <a:pt x="6010" y="3975"/>
                  <a:pt x="6057" y="4037"/>
                </a:cubicBezTo>
                <a:cubicBezTo>
                  <a:pt x="6134" y="4137"/>
                  <a:pt x="6217" y="4231"/>
                  <a:pt x="6298" y="4329"/>
                </a:cubicBezTo>
                <a:cubicBezTo>
                  <a:pt x="6469" y="4533"/>
                  <a:pt x="6735" y="4663"/>
                  <a:pt x="6963" y="4793"/>
                </a:cubicBezTo>
                <a:cubicBezTo>
                  <a:pt x="7200" y="4926"/>
                  <a:pt x="7462" y="5037"/>
                  <a:pt x="7665" y="5222"/>
                </a:cubicBezTo>
                <a:cubicBezTo>
                  <a:pt x="7750" y="5302"/>
                  <a:pt x="7848" y="5368"/>
                  <a:pt x="7930" y="5451"/>
                </a:cubicBezTo>
                <a:cubicBezTo>
                  <a:pt x="7971" y="5492"/>
                  <a:pt x="8027" y="5536"/>
                  <a:pt x="8038" y="5596"/>
                </a:cubicBezTo>
                <a:cubicBezTo>
                  <a:pt x="8048" y="5652"/>
                  <a:pt x="8043" y="5695"/>
                  <a:pt x="8098" y="5734"/>
                </a:cubicBezTo>
                <a:cubicBezTo>
                  <a:pt x="8159" y="5779"/>
                  <a:pt x="8278" y="5815"/>
                  <a:pt x="8259" y="5907"/>
                </a:cubicBezTo>
                <a:cubicBezTo>
                  <a:pt x="8241" y="6009"/>
                  <a:pt x="8135" y="6091"/>
                  <a:pt x="8076" y="6171"/>
                </a:cubicBezTo>
                <a:cubicBezTo>
                  <a:pt x="8023" y="6242"/>
                  <a:pt x="7995" y="6318"/>
                  <a:pt x="7970" y="6401"/>
                </a:cubicBezTo>
                <a:cubicBezTo>
                  <a:pt x="7948" y="6477"/>
                  <a:pt x="7969" y="6544"/>
                  <a:pt x="7999" y="6617"/>
                </a:cubicBezTo>
                <a:cubicBezTo>
                  <a:pt x="8033" y="6701"/>
                  <a:pt x="8057" y="6762"/>
                  <a:pt x="8047" y="6853"/>
                </a:cubicBezTo>
                <a:cubicBezTo>
                  <a:pt x="8036" y="6971"/>
                  <a:pt x="8002" y="7084"/>
                  <a:pt x="7954" y="7190"/>
                </a:cubicBezTo>
                <a:cubicBezTo>
                  <a:pt x="7917" y="7270"/>
                  <a:pt x="7902" y="7343"/>
                  <a:pt x="7892" y="7430"/>
                </a:cubicBezTo>
                <a:cubicBezTo>
                  <a:pt x="7877" y="7550"/>
                  <a:pt x="7840" y="7662"/>
                  <a:pt x="7810" y="7779"/>
                </a:cubicBezTo>
                <a:cubicBezTo>
                  <a:pt x="7769" y="7943"/>
                  <a:pt x="7786" y="8114"/>
                  <a:pt x="7794" y="8282"/>
                </a:cubicBezTo>
                <a:cubicBezTo>
                  <a:pt x="7799" y="8377"/>
                  <a:pt x="7799" y="8473"/>
                  <a:pt x="7815" y="8568"/>
                </a:cubicBezTo>
                <a:cubicBezTo>
                  <a:pt x="7826" y="8639"/>
                  <a:pt x="7856" y="8706"/>
                  <a:pt x="7865" y="8777"/>
                </a:cubicBezTo>
                <a:cubicBezTo>
                  <a:pt x="7882" y="8906"/>
                  <a:pt x="7860" y="9034"/>
                  <a:pt x="7861" y="9162"/>
                </a:cubicBezTo>
                <a:cubicBezTo>
                  <a:pt x="7862" y="9291"/>
                  <a:pt x="7798" y="9427"/>
                  <a:pt x="7764" y="9549"/>
                </a:cubicBezTo>
                <a:cubicBezTo>
                  <a:pt x="7707" y="9763"/>
                  <a:pt x="7672" y="9995"/>
                  <a:pt x="7688" y="10216"/>
                </a:cubicBezTo>
                <a:cubicBezTo>
                  <a:pt x="7709" y="10490"/>
                  <a:pt x="7719" y="10756"/>
                  <a:pt x="7699" y="11030"/>
                </a:cubicBezTo>
                <a:cubicBezTo>
                  <a:pt x="7688" y="11173"/>
                  <a:pt x="7682" y="11316"/>
                  <a:pt x="7686" y="11460"/>
                </a:cubicBezTo>
                <a:cubicBezTo>
                  <a:pt x="7691" y="11622"/>
                  <a:pt x="7681" y="11775"/>
                  <a:pt x="7662" y="11938"/>
                </a:cubicBezTo>
                <a:cubicBezTo>
                  <a:pt x="7655" y="11991"/>
                  <a:pt x="7635" y="12051"/>
                  <a:pt x="7646" y="12105"/>
                </a:cubicBezTo>
                <a:cubicBezTo>
                  <a:pt x="7661" y="12172"/>
                  <a:pt x="7677" y="12216"/>
                  <a:pt x="7665" y="12288"/>
                </a:cubicBezTo>
                <a:cubicBezTo>
                  <a:pt x="7649" y="12376"/>
                  <a:pt x="7640" y="12460"/>
                  <a:pt x="7636" y="12551"/>
                </a:cubicBezTo>
                <a:cubicBezTo>
                  <a:pt x="7629" y="12731"/>
                  <a:pt x="7605" y="12903"/>
                  <a:pt x="7578" y="13080"/>
                </a:cubicBezTo>
                <a:cubicBezTo>
                  <a:pt x="7544" y="13301"/>
                  <a:pt x="7508" y="13528"/>
                  <a:pt x="7521" y="13751"/>
                </a:cubicBezTo>
                <a:cubicBezTo>
                  <a:pt x="7524" y="13820"/>
                  <a:pt x="7508" y="13899"/>
                  <a:pt x="7502" y="13966"/>
                </a:cubicBezTo>
                <a:cubicBezTo>
                  <a:pt x="7498" y="14005"/>
                  <a:pt x="7475" y="14041"/>
                  <a:pt x="7466" y="14079"/>
                </a:cubicBezTo>
                <a:cubicBezTo>
                  <a:pt x="7455" y="14130"/>
                  <a:pt x="7452" y="14183"/>
                  <a:pt x="7449" y="14236"/>
                </a:cubicBezTo>
                <a:cubicBezTo>
                  <a:pt x="7438" y="14389"/>
                  <a:pt x="7455" y="14542"/>
                  <a:pt x="7445" y="14694"/>
                </a:cubicBezTo>
                <a:cubicBezTo>
                  <a:pt x="7430" y="14895"/>
                  <a:pt x="7351" y="15152"/>
                  <a:pt x="7465" y="15333"/>
                </a:cubicBezTo>
                <a:cubicBezTo>
                  <a:pt x="7460" y="15442"/>
                  <a:pt x="7428" y="15540"/>
                  <a:pt x="7366" y="15633"/>
                </a:cubicBezTo>
                <a:cubicBezTo>
                  <a:pt x="7327" y="15690"/>
                  <a:pt x="7270" y="15731"/>
                  <a:pt x="7231" y="15787"/>
                </a:cubicBezTo>
                <a:cubicBezTo>
                  <a:pt x="7192" y="15847"/>
                  <a:pt x="7190" y="15922"/>
                  <a:pt x="7178" y="15991"/>
                </a:cubicBezTo>
                <a:cubicBezTo>
                  <a:pt x="7171" y="16039"/>
                  <a:pt x="7141" y="16073"/>
                  <a:pt x="7127" y="16117"/>
                </a:cubicBezTo>
                <a:cubicBezTo>
                  <a:pt x="7110" y="16173"/>
                  <a:pt x="7162" y="16205"/>
                  <a:pt x="7186" y="16249"/>
                </a:cubicBezTo>
                <a:cubicBezTo>
                  <a:pt x="7215" y="16301"/>
                  <a:pt x="7195" y="16337"/>
                  <a:pt x="7195" y="16394"/>
                </a:cubicBezTo>
                <a:cubicBezTo>
                  <a:pt x="7195" y="16454"/>
                  <a:pt x="7219" y="16474"/>
                  <a:pt x="7270" y="16499"/>
                </a:cubicBezTo>
                <a:cubicBezTo>
                  <a:pt x="7317" y="16522"/>
                  <a:pt x="7416" y="16537"/>
                  <a:pt x="7398" y="16597"/>
                </a:cubicBezTo>
                <a:cubicBezTo>
                  <a:pt x="7358" y="16723"/>
                  <a:pt x="7356" y="16866"/>
                  <a:pt x="7352" y="16999"/>
                </a:cubicBezTo>
                <a:cubicBezTo>
                  <a:pt x="7348" y="17138"/>
                  <a:pt x="7331" y="17276"/>
                  <a:pt x="7333" y="17414"/>
                </a:cubicBezTo>
                <a:cubicBezTo>
                  <a:pt x="7333" y="17438"/>
                  <a:pt x="7334" y="17571"/>
                  <a:pt x="7348" y="17574"/>
                </a:cubicBezTo>
                <a:cubicBezTo>
                  <a:pt x="7276" y="17581"/>
                  <a:pt x="7225" y="17617"/>
                  <a:pt x="7179" y="17671"/>
                </a:cubicBezTo>
                <a:cubicBezTo>
                  <a:pt x="7202" y="17667"/>
                  <a:pt x="7225" y="17666"/>
                  <a:pt x="7249" y="17666"/>
                </a:cubicBezTo>
                <a:cubicBezTo>
                  <a:pt x="7271" y="17666"/>
                  <a:pt x="7294" y="17667"/>
                  <a:pt x="7317" y="17667"/>
                </a:cubicBezTo>
                <a:cubicBezTo>
                  <a:pt x="7333" y="17667"/>
                  <a:pt x="7349" y="17666"/>
                  <a:pt x="7364" y="17664"/>
                </a:cubicBezTo>
                <a:cubicBezTo>
                  <a:pt x="7415" y="17659"/>
                  <a:pt x="7465" y="17657"/>
                  <a:pt x="7516" y="17657"/>
                </a:cubicBezTo>
                <a:cubicBezTo>
                  <a:pt x="7640" y="17657"/>
                  <a:pt x="7764" y="17671"/>
                  <a:pt x="7886" y="17692"/>
                </a:cubicBezTo>
                <a:cubicBezTo>
                  <a:pt x="8025" y="17715"/>
                  <a:pt x="8163" y="17730"/>
                  <a:pt x="8297" y="17774"/>
                </a:cubicBezTo>
                <a:cubicBezTo>
                  <a:pt x="8365" y="17796"/>
                  <a:pt x="8432" y="17802"/>
                  <a:pt x="8499" y="17802"/>
                </a:cubicBezTo>
                <a:cubicBezTo>
                  <a:pt x="8565" y="17802"/>
                  <a:pt x="8632" y="17796"/>
                  <a:pt x="8701" y="17793"/>
                </a:cubicBezTo>
                <a:cubicBezTo>
                  <a:pt x="8808" y="17788"/>
                  <a:pt x="8883" y="17762"/>
                  <a:pt x="8979" y="17719"/>
                </a:cubicBezTo>
                <a:cubicBezTo>
                  <a:pt x="9007" y="17705"/>
                  <a:pt x="9045" y="17705"/>
                  <a:pt x="9065" y="17685"/>
                </a:cubicBezTo>
                <a:cubicBezTo>
                  <a:pt x="9005" y="17616"/>
                  <a:pt x="8969" y="17488"/>
                  <a:pt x="8930" y="17405"/>
                </a:cubicBezTo>
                <a:cubicBezTo>
                  <a:pt x="8850" y="17236"/>
                  <a:pt x="8823" y="17057"/>
                  <a:pt x="8799" y="16873"/>
                </a:cubicBezTo>
                <a:cubicBezTo>
                  <a:pt x="8792" y="16814"/>
                  <a:pt x="8799" y="16758"/>
                  <a:pt x="8797" y="16697"/>
                </a:cubicBezTo>
                <a:cubicBezTo>
                  <a:pt x="8792" y="16588"/>
                  <a:pt x="8762" y="16486"/>
                  <a:pt x="8745" y="16379"/>
                </a:cubicBezTo>
                <a:cubicBezTo>
                  <a:pt x="8715" y="16203"/>
                  <a:pt x="8685" y="15983"/>
                  <a:pt x="8571" y="15841"/>
                </a:cubicBezTo>
                <a:cubicBezTo>
                  <a:pt x="8587" y="15766"/>
                  <a:pt x="8591" y="15652"/>
                  <a:pt x="8534" y="15591"/>
                </a:cubicBezTo>
                <a:cubicBezTo>
                  <a:pt x="8480" y="15535"/>
                  <a:pt x="8392" y="15533"/>
                  <a:pt x="8328" y="15497"/>
                </a:cubicBezTo>
                <a:cubicBezTo>
                  <a:pt x="8268" y="15465"/>
                  <a:pt x="8190" y="15396"/>
                  <a:pt x="8187" y="15328"/>
                </a:cubicBezTo>
                <a:cubicBezTo>
                  <a:pt x="8254" y="15277"/>
                  <a:pt x="8336" y="15203"/>
                  <a:pt x="8355" y="15117"/>
                </a:cubicBezTo>
                <a:cubicBezTo>
                  <a:pt x="8365" y="15069"/>
                  <a:pt x="8351" y="15018"/>
                  <a:pt x="8352" y="14969"/>
                </a:cubicBezTo>
                <a:cubicBezTo>
                  <a:pt x="8356" y="14896"/>
                  <a:pt x="8360" y="14823"/>
                  <a:pt x="8361" y="14749"/>
                </a:cubicBezTo>
                <a:cubicBezTo>
                  <a:pt x="8364" y="14509"/>
                  <a:pt x="8360" y="14250"/>
                  <a:pt x="8444" y="14024"/>
                </a:cubicBezTo>
                <a:cubicBezTo>
                  <a:pt x="8472" y="13951"/>
                  <a:pt x="8453" y="13874"/>
                  <a:pt x="8473" y="13800"/>
                </a:cubicBezTo>
                <a:cubicBezTo>
                  <a:pt x="8489" y="13739"/>
                  <a:pt x="8519" y="13681"/>
                  <a:pt x="8536" y="13619"/>
                </a:cubicBezTo>
                <a:cubicBezTo>
                  <a:pt x="8550" y="13565"/>
                  <a:pt x="8556" y="13507"/>
                  <a:pt x="8568" y="13452"/>
                </a:cubicBezTo>
                <a:cubicBezTo>
                  <a:pt x="8592" y="13331"/>
                  <a:pt x="8613" y="13209"/>
                  <a:pt x="8613" y="13086"/>
                </a:cubicBezTo>
                <a:cubicBezTo>
                  <a:pt x="8613" y="12903"/>
                  <a:pt x="8588" y="12736"/>
                  <a:pt x="8623" y="12553"/>
                </a:cubicBezTo>
                <a:cubicBezTo>
                  <a:pt x="8658" y="12371"/>
                  <a:pt x="8700" y="12200"/>
                  <a:pt x="8711" y="12013"/>
                </a:cubicBezTo>
                <a:cubicBezTo>
                  <a:pt x="8715" y="11938"/>
                  <a:pt x="8727" y="11873"/>
                  <a:pt x="8766" y="11806"/>
                </a:cubicBezTo>
                <a:cubicBezTo>
                  <a:pt x="8822" y="11707"/>
                  <a:pt x="8837" y="11640"/>
                  <a:pt x="8830" y="11524"/>
                </a:cubicBezTo>
                <a:cubicBezTo>
                  <a:pt x="8825" y="11409"/>
                  <a:pt x="8876" y="11293"/>
                  <a:pt x="8876" y="11174"/>
                </a:cubicBezTo>
                <a:cubicBezTo>
                  <a:pt x="8876" y="11023"/>
                  <a:pt x="8874" y="10871"/>
                  <a:pt x="8914" y="10724"/>
                </a:cubicBezTo>
                <a:cubicBezTo>
                  <a:pt x="8927" y="10674"/>
                  <a:pt x="8943" y="10624"/>
                  <a:pt x="8928" y="10572"/>
                </a:cubicBezTo>
                <a:cubicBezTo>
                  <a:pt x="8919" y="10541"/>
                  <a:pt x="8905" y="10524"/>
                  <a:pt x="8902" y="10491"/>
                </a:cubicBezTo>
                <a:cubicBezTo>
                  <a:pt x="8900" y="10442"/>
                  <a:pt x="8922" y="10391"/>
                  <a:pt x="8924" y="10341"/>
                </a:cubicBezTo>
                <a:cubicBezTo>
                  <a:pt x="8926" y="10292"/>
                  <a:pt x="8906" y="10247"/>
                  <a:pt x="8901" y="10200"/>
                </a:cubicBezTo>
                <a:cubicBezTo>
                  <a:pt x="8894" y="10136"/>
                  <a:pt x="8911" y="10104"/>
                  <a:pt x="8951" y="10063"/>
                </a:cubicBezTo>
                <a:cubicBezTo>
                  <a:pt x="9012" y="10001"/>
                  <a:pt x="9058" y="9928"/>
                  <a:pt x="9104" y="9855"/>
                </a:cubicBezTo>
                <a:cubicBezTo>
                  <a:pt x="9126" y="9820"/>
                  <a:pt x="9146" y="9775"/>
                  <a:pt x="9184" y="9775"/>
                </a:cubicBezTo>
                <a:cubicBezTo>
                  <a:pt x="9193" y="9775"/>
                  <a:pt x="9203" y="9778"/>
                  <a:pt x="9213" y="9783"/>
                </a:cubicBezTo>
                <a:cubicBezTo>
                  <a:pt x="9236" y="9795"/>
                  <a:pt x="9254" y="9821"/>
                  <a:pt x="9276" y="9835"/>
                </a:cubicBezTo>
                <a:cubicBezTo>
                  <a:pt x="9302" y="9850"/>
                  <a:pt x="9327" y="9855"/>
                  <a:pt x="9357" y="9858"/>
                </a:cubicBezTo>
                <a:cubicBezTo>
                  <a:pt x="9404" y="9864"/>
                  <a:pt x="9419" y="9852"/>
                  <a:pt x="9447" y="9882"/>
                </a:cubicBezTo>
                <a:cubicBezTo>
                  <a:pt x="9485" y="9920"/>
                  <a:pt x="9538" y="9971"/>
                  <a:pt x="9555" y="10022"/>
                </a:cubicBezTo>
                <a:cubicBezTo>
                  <a:pt x="9589" y="10123"/>
                  <a:pt x="9570" y="10240"/>
                  <a:pt x="9593" y="10343"/>
                </a:cubicBezTo>
                <a:cubicBezTo>
                  <a:pt x="9639" y="10564"/>
                  <a:pt x="9797" y="10710"/>
                  <a:pt x="9912" y="10895"/>
                </a:cubicBezTo>
                <a:cubicBezTo>
                  <a:pt x="9935" y="10934"/>
                  <a:pt x="9955" y="10975"/>
                  <a:pt x="9997" y="10999"/>
                </a:cubicBezTo>
                <a:cubicBezTo>
                  <a:pt x="10031" y="11016"/>
                  <a:pt x="10071" y="11021"/>
                  <a:pt x="10105" y="11034"/>
                </a:cubicBezTo>
                <a:cubicBezTo>
                  <a:pt x="10153" y="11050"/>
                  <a:pt x="10193" y="11055"/>
                  <a:pt x="10241" y="11063"/>
                </a:cubicBezTo>
                <a:cubicBezTo>
                  <a:pt x="10325" y="11078"/>
                  <a:pt x="10342" y="11173"/>
                  <a:pt x="10373" y="11240"/>
                </a:cubicBezTo>
                <a:cubicBezTo>
                  <a:pt x="10452" y="11231"/>
                  <a:pt x="10521" y="11169"/>
                  <a:pt x="10582" y="11125"/>
                </a:cubicBezTo>
                <a:cubicBezTo>
                  <a:pt x="10628" y="11093"/>
                  <a:pt x="10654" y="11080"/>
                  <a:pt x="10709" y="11075"/>
                </a:cubicBezTo>
                <a:cubicBezTo>
                  <a:pt x="10750" y="11071"/>
                  <a:pt x="10789" y="11074"/>
                  <a:pt x="10828" y="11057"/>
                </a:cubicBezTo>
                <a:cubicBezTo>
                  <a:pt x="10874" y="11038"/>
                  <a:pt x="10899" y="11028"/>
                  <a:pt x="10946" y="11020"/>
                </a:cubicBezTo>
                <a:cubicBezTo>
                  <a:pt x="11003" y="11010"/>
                  <a:pt x="11048" y="10971"/>
                  <a:pt x="11106" y="10961"/>
                </a:cubicBezTo>
                <a:cubicBezTo>
                  <a:pt x="11114" y="10959"/>
                  <a:pt x="11124" y="10959"/>
                  <a:pt x="11134" y="10959"/>
                </a:cubicBezTo>
                <a:cubicBezTo>
                  <a:pt x="11152" y="10959"/>
                  <a:pt x="11172" y="10960"/>
                  <a:pt x="11191" y="10960"/>
                </a:cubicBezTo>
                <a:cubicBezTo>
                  <a:pt x="11238" y="10960"/>
                  <a:pt x="11282" y="10952"/>
                  <a:pt x="11290" y="10896"/>
                </a:cubicBezTo>
                <a:cubicBezTo>
                  <a:pt x="11349" y="10961"/>
                  <a:pt x="11360" y="11081"/>
                  <a:pt x="11373" y="11167"/>
                </a:cubicBezTo>
                <a:cubicBezTo>
                  <a:pt x="11395" y="11302"/>
                  <a:pt x="11383" y="11442"/>
                  <a:pt x="11414" y="11578"/>
                </a:cubicBezTo>
                <a:cubicBezTo>
                  <a:pt x="11447" y="11720"/>
                  <a:pt x="11526" y="11845"/>
                  <a:pt x="11564" y="11985"/>
                </a:cubicBezTo>
                <a:cubicBezTo>
                  <a:pt x="11593" y="12090"/>
                  <a:pt x="11598" y="12191"/>
                  <a:pt x="11648" y="12290"/>
                </a:cubicBezTo>
                <a:cubicBezTo>
                  <a:pt x="11701" y="12391"/>
                  <a:pt x="11749" y="12500"/>
                  <a:pt x="11775" y="12613"/>
                </a:cubicBezTo>
                <a:cubicBezTo>
                  <a:pt x="11810" y="12761"/>
                  <a:pt x="11855" y="12880"/>
                  <a:pt x="11925" y="13015"/>
                </a:cubicBezTo>
                <a:cubicBezTo>
                  <a:pt x="11971" y="13100"/>
                  <a:pt x="12018" y="13182"/>
                  <a:pt x="12058" y="13270"/>
                </a:cubicBezTo>
                <a:cubicBezTo>
                  <a:pt x="12090" y="13339"/>
                  <a:pt x="12111" y="13414"/>
                  <a:pt x="12143" y="13484"/>
                </a:cubicBezTo>
                <a:cubicBezTo>
                  <a:pt x="12183" y="13570"/>
                  <a:pt x="12246" y="13651"/>
                  <a:pt x="12300" y="13728"/>
                </a:cubicBezTo>
                <a:cubicBezTo>
                  <a:pt x="12347" y="13795"/>
                  <a:pt x="12395" y="13878"/>
                  <a:pt x="12422" y="13940"/>
                </a:cubicBezTo>
                <a:cubicBezTo>
                  <a:pt x="12453" y="14013"/>
                  <a:pt x="12486" y="14082"/>
                  <a:pt x="12509" y="14159"/>
                </a:cubicBezTo>
                <a:cubicBezTo>
                  <a:pt x="12526" y="14222"/>
                  <a:pt x="12555" y="14258"/>
                  <a:pt x="12593" y="14309"/>
                </a:cubicBezTo>
                <a:cubicBezTo>
                  <a:pt x="12699" y="14448"/>
                  <a:pt x="12670" y="14641"/>
                  <a:pt x="12758" y="14792"/>
                </a:cubicBezTo>
                <a:cubicBezTo>
                  <a:pt x="12800" y="14861"/>
                  <a:pt x="12854" y="14921"/>
                  <a:pt x="12890" y="14994"/>
                </a:cubicBezTo>
                <a:cubicBezTo>
                  <a:pt x="12911" y="15037"/>
                  <a:pt x="12941" y="15118"/>
                  <a:pt x="12997" y="15124"/>
                </a:cubicBezTo>
                <a:cubicBezTo>
                  <a:pt x="13000" y="15124"/>
                  <a:pt x="13002" y="15124"/>
                  <a:pt x="13005" y="15124"/>
                </a:cubicBezTo>
                <a:cubicBezTo>
                  <a:pt x="13041" y="15124"/>
                  <a:pt x="13074" y="15097"/>
                  <a:pt x="13112" y="15097"/>
                </a:cubicBezTo>
                <a:cubicBezTo>
                  <a:pt x="13115" y="15097"/>
                  <a:pt x="13118" y="15097"/>
                  <a:pt x="13120" y="15097"/>
                </a:cubicBezTo>
                <a:cubicBezTo>
                  <a:pt x="13134" y="15098"/>
                  <a:pt x="13148" y="15102"/>
                  <a:pt x="13162" y="15107"/>
                </a:cubicBezTo>
                <a:cubicBezTo>
                  <a:pt x="13209" y="15220"/>
                  <a:pt x="13275" y="15312"/>
                  <a:pt x="13306" y="15432"/>
                </a:cubicBezTo>
                <a:cubicBezTo>
                  <a:pt x="13333" y="15539"/>
                  <a:pt x="13358" y="15648"/>
                  <a:pt x="13408" y="15748"/>
                </a:cubicBezTo>
                <a:cubicBezTo>
                  <a:pt x="13432" y="15795"/>
                  <a:pt x="13460" y="15833"/>
                  <a:pt x="13498" y="15870"/>
                </a:cubicBezTo>
                <a:cubicBezTo>
                  <a:pt x="13511" y="15883"/>
                  <a:pt x="13532" y="15887"/>
                  <a:pt x="13533" y="15900"/>
                </a:cubicBezTo>
                <a:cubicBezTo>
                  <a:pt x="13494" y="15954"/>
                  <a:pt x="13426" y="16014"/>
                  <a:pt x="13384" y="16077"/>
                </a:cubicBezTo>
                <a:cubicBezTo>
                  <a:pt x="13327" y="16162"/>
                  <a:pt x="13281" y="16244"/>
                  <a:pt x="13251" y="16343"/>
                </a:cubicBezTo>
                <a:cubicBezTo>
                  <a:pt x="13211" y="16479"/>
                  <a:pt x="13189" y="16618"/>
                  <a:pt x="13180" y="16758"/>
                </a:cubicBezTo>
                <a:cubicBezTo>
                  <a:pt x="13172" y="16885"/>
                  <a:pt x="13199" y="16996"/>
                  <a:pt x="13213" y="17121"/>
                </a:cubicBezTo>
                <a:cubicBezTo>
                  <a:pt x="13216" y="17157"/>
                  <a:pt x="13209" y="17287"/>
                  <a:pt x="13235" y="17313"/>
                </a:cubicBezTo>
                <a:cubicBezTo>
                  <a:pt x="13246" y="17325"/>
                  <a:pt x="13266" y="17329"/>
                  <a:pt x="13290" y="17329"/>
                </a:cubicBezTo>
                <a:cubicBezTo>
                  <a:pt x="13330" y="17329"/>
                  <a:pt x="13378" y="17318"/>
                  <a:pt x="13401" y="17317"/>
                </a:cubicBezTo>
                <a:cubicBezTo>
                  <a:pt x="13480" y="17312"/>
                  <a:pt x="13559" y="17309"/>
                  <a:pt x="13636" y="17299"/>
                </a:cubicBezTo>
                <a:cubicBezTo>
                  <a:pt x="13658" y="17297"/>
                  <a:pt x="13677" y="17293"/>
                  <a:pt x="13684" y="17275"/>
                </a:cubicBezTo>
                <a:cubicBezTo>
                  <a:pt x="13638" y="17149"/>
                  <a:pt x="13641" y="16960"/>
                  <a:pt x="13650" y="16824"/>
                </a:cubicBezTo>
                <a:cubicBezTo>
                  <a:pt x="13657" y="16703"/>
                  <a:pt x="13643" y="16462"/>
                  <a:pt x="13755" y="16391"/>
                </a:cubicBezTo>
                <a:cubicBezTo>
                  <a:pt x="13794" y="16426"/>
                  <a:pt x="13839" y="16443"/>
                  <a:pt x="13887" y="16443"/>
                </a:cubicBezTo>
                <a:cubicBezTo>
                  <a:pt x="13909" y="16443"/>
                  <a:pt x="13932" y="16439"/>
                  <a:pt x="13954" y="16432"/>
                </a:cubicBezTo>
                <a:cubicBezTo>
                  <a:pt x="13977" y="16424"/>
                  <a:pt x="13999" y="16423"/>
                  <a:pt x="14022" y="16423"/>
                </a:cubicBezTo>
                <a:cubicBezTo>
                  <a:pt x="14031" y="16423"/>
                  <a:pt x="14040" y="16423"/>
                  <a:pt x="14049" y="16423"/>
                </a:cubicBezTo>
                <a:cubicBezTo>
                  <a:pt x="14072" y="16423"/>
                  <a:pt x="14095" y="16422"/>
                  <a:pt x="14118" y="16415"/>
                </a:cubicBezTo>
                <a:cubicBezTo>
                  <a:pt x="14177" y="16396"/>
                  <a:pt x="14207" y="16372"/>
                  <a:pt x="14266" y="16372"/>
                </a:cubicBezTo>
                <a:cubicBezTo>
                  <a:pt x="14274" y="16372"/>
                  <a:pt x="14281" y="16373"/>
                  <a:pt x="14290" y="16373"/>
                </a:cubicBezTo>
                <a:cubicBezTo>
                  <a:pt x="14302" y="16375"/>
                  <a:pt x="14312" y="16375"/>
                  <a:pt x="14322" y="16375"/>
                </a:cubicBezTo>
                <a:cubicBezTo>
                  <a:pt x="14372" y="16375"/>
                  <a:pt x="14390" y="16356"/>
                  <a:pt x="14433" y="16308"/>
                </a:cubicBezTo>
                <a:cubicBezTo>
                  <a:pt x="14481" y="16252"/>
                  <a:pt x="14520" y="16269"/>
                  <a:pt x="14586" y="16258"/>
                </a:cubicBezTo>
                <a:cubicBezTo>
                  <a:pt x="14718" y="16239"/>
                  <a:pt x="14656" y="16055"/>
                  <a:pt x="14664" y="15965"/>
                </a:cubicBezTo>
                <a:lnTo>
                  <a:pt x="14664" y="15965"/>
                </a:lnTo>
                <a:cubicBezTo>
                  <a:pt x="14712" y="15972"/>
                  <a:pt x="14750" y="16018"/>
                  <a:pt x="14786" y="16051"/>
                </a:cubicBezTo>
                <a:cubicBezTo>
                  <a:pt x="14876" y="16132"/>
                  <a:pt x="14907" y="16220"/>
                  <a:pt x="14947" y="16333"/>
                </a:cubicBezTo>
                <a:cubicBezTo>
                  <a:pt x="15045" y="16610"/>
                  <a:pt x="14994" y="16958"/>
                  <a:pt x="14797" y="17174"/>
                </a:cubicBezTo>
                <a:cubicBezTo>
                  <a:pt x="14846" y="17197"/>
                  <a:pt x="14902" y="17212"/>
                  <a:pt x="14953" y="17236"/>
                </a:cubicBezTo>
                <a:cubicBezTo>
                  <a:pt x="15034" y="17274"/>
                  <a:pt x="15103" y="17341"/>
                  <a:pt x="15183" y="17385"/>
                </a:cubicBezTo>
                <a:cubicBezTo>
                  <a:pt x="15251" y="17424"/>
                  <a:pt x="15327" y="17441"/>
                  <a:pt x="15403" y="17441"/>
                </a:cubicBezTo>
                <a:cubicBezTo>
                  <a:pt x="15456" y="17441"/>
                  <a:pt x="15509" y="17432"/>
                  <a:pt x="15561" y="17417"/>
                </a:cubicBezTo>
                <a:cubicBezTo>
                  <a:pt x="15633" y="17397"/>
                  <a:pt x="15703" y="17360"/>
                  <a:pt x="15774" y="17338"/>
                </a:cubicBezTo>
                <a:cubicBezTo>
                  <a:pt x="15770" y="17294"/>
                  <a:pt x="15770" y="17250"/>
                  <a:pt x="15754" y="17206"/>
                </a:cubicBezTo>
                <a:cubicBezTo>
                  <a:pt x="15724" y="17124"/>
                  <a:pt x="15662" y="17055"/>
                  <a:pt x="15623" y="16977"/>
                </a:cubicBezTo>
                <a:cubicBezTo>
                  <a:pt x="15532" y="16787"/>
                  <a:pt x="15515" y="16581"/>
                  <a:pt x="15475" y="16376"/>
                </a:cubicBezTo>
                <a:cubicBezTo>
                  <a:pt x="15415" y="16070"/>
                  <a:pt x="15276" y="15791"/>
                  <a:pt x="15015" y="15611"/>
                </a:cubicBezTo>
                <a:cubicBezTo>
                  <a:pt x="14942" y="15560"/>
                  <a:pt x="14858" y="15542"/>
                  <a:pt x="14783" y="15497"/>
                </a:cubicBezTo>
                <a:cubicBezTo>
                  <a:pt x="14759" y="15482"/>
                  <a:pt x="14738" y="15482"/>
                  <a:pt x="14737" y="15451"/>
                </a:cubicBezTo>
                <a:cubicBezTo>
                  <a:pt x="14673" y="15380"/>
                  <a:pt x="14591" y="15357"/>
                  <a:pt x="14497" y="15342"/>
                </a:cubicBezTo>
                <a:cubicBezTo>
                  <a:pt x="14355" y="15317"/>
                  <a:pt x="14204" y="15275"/>
                  <a:pt x="14063" y="15234"/>
                </a:cubicBezTo>
                <a:cubicBezTo>
                  <a:pt x="14006" y="15216"/>
                  <a:pt x="13936" y="15206"/>
                  <a:pt x="13886" y="15169"/>
                </a:cubicBezTo>
                <a:cubicBezTo>
                  <a:pt x="13857" y="15148"/>
                  <a:pt x="13829" y="15116"/>
                  <a:pt x="13803" y="15088"/>
                </a:cubicBezTo>
                <a:cubicBezTo>
                  <a:pt x="13750" y="15030"/>
                  <a:pt x="13671" y="14964"/>
                  <a:pt x="13692" y="14881"/>
                </a:cubicBezTo>
                <a:cubicBezTo>
                  <a:pt x="13708" y="14821"/>
                  <a:pt x="13681" y="14787"/>
                  <a:pt x="13653" y="14737"/>
                </a:cubicBezTo>
                <a:cubicBezTo>
                  <a:pt x="13631" y="14697"/>
                  <a:pt x="13629" y="14658"/>
                  <a:pt x="13626" y="14612"/>
                </a:cubicBezTo>
                <a:cubicBezTo>
                  <a:pt x="13621" y="14537"/>
                  <a:pt x="13585" y="14497"/>
                  <a:pt x="13555" y="14430"/>
                </a:cubicBezTo>
                <a:cubicBezTo>
                  <a:pt x="13506" y="14315"/>
                  <a:pt x="13488" y="14186"/>
                  <a:pt x="13447" y="14067"/>
                </a:cubicBezTo>
                <a:cubicBezTo>
                  <a:pt x="13401" y="13926"/>
                  <a:pt x="13374" y="13782"/>
                  <a:pt x="13345" y="13637"/>
                </a:cubicBezTo>
                <a:cubicBezTo>
                  <a:pt x="13309" y="13458"/>
                  <a:pt x="13278" y="13268"/>
                  <a:pt x="13204" y="13101"/>
                </a:cubicBezTo>
                <a:cubicBezTo>
                  <a:pt x="13138" y="12954"/>
                  <a:pt x="13049" y="12812"/>
                  <a:pt x="12964" y="12676"/>
                </a:cubicBezTo>
                <a:cubicBezTo>
                  <a:pt x="12885" y="12550"/>
                  <a:pt x="12786" y="12433"/>
                  <a:pt x="12716" y="12299"/>
                </a:cubicBezTo>
                <a:cubicBezTo>
                  <a:pt x="12685" y="12239"/>
                  <a:pt x="12650" y="12177"/>
                  <a:pt x="12626" y="12116"/>
                </a:cubicBezTo>
                <a:cubicBezTo>
                  <a:pt x="12599" y="12049"/>
                  <a:pt x="12605" y="11972"/>
                  <a:pt x="12608" y="11902"/>
                </a:cubicBezTo>
                <a:cubicBezTo>
                  <a:pt x="12613" y="11774"/>
                  <a:pt x="12607" y="11640"/>
                  <a:pt x="12583" y="11514"/>
                </a:cubicBezTo>
                <a:cubicBezTo>
                  <a:pt x="12521" y="11206"/>
                  <a:pt x="12388" y="10905"/>
                  <a:pt x="12434" y="10587"/>
                </a:cubicBezTo>
                <a:cubicBezTo>
                  <a:pt x="12453" y="10462"/>
                  <a:pt x="12429" y="10355"/>
                  <a:pt x="12389" y="10238"/>
                </a:cubicBezTo>
                <a:cubicBezTo>
                  <a:pt x="12367" y="10172"/>
                  <a:pt x="12346" y="10114"/>
                  <a:pt x="12341" y="10044"/>
                </a:cubicBezTo>
                <a:cubicBezTo>
                  <a:pt x="12326" y="9832"/>
                  <a:pt x="12312" y="9626"/>
                  <a:pt x="12325" y="9411"/>
                </a:cubicBezTo>
                <a:cubicBezTo>
                  <a:pt x="12336" y="9246"/>
                  <a:pt x="12320" y="9065"/>
                  <a:pt x="12247" y="8914"/>
                </a:cubicBezTo>
                <a:cubicBezTo>
                  <a:pt x="12204" y="8825"/>
                  <a:pt x="12144" y="8742"/>
                  <a:pt x="12114" y="8647"/>
                </a:cubicBezTo>
                <a:cubicBezTo>
                  <a:pt x="12098" y="8598"/>
                  <a:pt x="12102" y="8571"/>
                  <a:pt x="12062" y="8536"/>
                </a:cubicBezTo>
                <a:cubicBezTo>
                  <a:pt x="12055" y="8531"/>
                  <a:pt x="12045" y="8530"/>
                  <a:pt x="12039" y="8524"/>
                </a:cubicBezTo>
                <a:cubicBezTo>
                  <a:pt x="12026" y="8510"/>
                  <a:pt x="12011" y="8488"/>
                  <a:pt x="11998" y="8473"/>
                </a:cubicBezTo>
                <a:cubicBezTo>
                  <a:pt x="11946" y="8411"/>
                  <a:pt x="11941" y="8310"/>
                  <a:pt x="11913" y="8236"/>
                </a:cubicBezTo>
                <a:cubicBezTo>
                  <a:pt x="11874" y="8133"/>
                  <a:pt x="11852" y="8032"/>
                  <a:pt x="11839" y="7923"/>
                </a:cubicBezTo>
                <a:cubicBezTo>
                  <a:pt x="11827" y="7816"/>
                  <a:pt x="11817" y="7721"/>
                  <a:pt x="11751" y="7632"/>
                </a:cubicBezTo>
                <a:cubicBezTo>
                  <a:pt x="11693" y="7558"/>
                  <a:pt x="11616" y="7501"/>
                  <a:pt x="11538" y="7450"/>
                </a:cubicBezTo>
                <a:cubicBezTo>
                  <a:pt x="11477" y="7410"/>
                  <a:pt x="11414" y="7365"/>
                  <a:pt x="11365" y="7310"/>
                </a:cubicBezTo>
                <a:cubicBezTo>
                  <a:pt x="11306" y="7240"/>
                  <a:pt x="11293" y="7163"/>
                  <a:pt x="11271" y="7077"/>
                </a:cubicBezTo>
                <a:cubicBezTo>
                  <a:pt x="11237" y="6941"/>
                  <a:pt x="11155" y="6863"/>
                  <a:pt x="11078" y="6752"/>
                </a:cubicBezTo>
                <a:cubicBezTo>
                  <a:pt x="11005" y="6645"/>
                  <a:pt x="11005" y="6516"/>
                  <a:pt x="10983" y="6393"/>
                </a:cubicBezTo>
                <a:cubicBezTo>
                  <a:pt x="10966" y="6298"/>
                  <a:pt x="10930" y="6215"/>
                  <a:pt x="10901" y="6123"/>
                </a:cubicBezTo>
                <a:cubicBezTo>
                  <a:pt x="10887" y="6078"/>
                  <a:pt x="10873" y="5975"/>
                  <a:pt x="10823" y="5959"/>
                </a:cubicBezTo>
                <a:cubicBezTo>
                  <a:pt x="10802" y="5907"/>
                  <a:pt x="10861" y="5861"/>
                  <a:pt x="10880" y="5820"/>
                </a:cubicBezTo>
                <a:cubicBezTo>
                  <a:pt x="10899" y="5804"/>
                  <a:pt x="10895" y="5776"/>
                  <a:pt x="10916" y="5762"/>
                </a:cubicBezTo>
                <a:cubicBezTo>
                  <a:pt x="10925" y="5756"/>
                  <a:pt x="10934" y="5754"/>
                  <a:pt x="10943" y="5754"/>
                </a:cubicBezTo>
                <a:cubicBezTo>
                  <a:pt x="10951" y="5754"/>
                  <a:pt x="10959" y="5755"/>
                  <a:pt x="10967" y="5755"/>
                </a:cubicBezTo>
                <a:cubicBezTo>
                  <a:pt x="10976" y="5755"/>
                  <a:pt x="10985" y="5754"/>
                  <a:pt x="10994" y="5749"/>
                </a:cubicBezTo>
                <a:cubicBezTo>
                  <a:pt x="11039" y="5723"/>
                  <a:pt x="11053" y="5656"/>
                  <a:pt x="11094" y="5631"/>
                </a:cubicBezTo>
                <a:cubicBezTo>
                  <a:pt x="11116" y="5616"/>
                  <a:pt x="11152" y="5615"/>
                  <a:pt x="11178" y="5614"/>
                </a:cubicBezTo>
                <a:cubicBezTo>
                  <a:pt x="11288" y="5605"/>
                  <a:pt x="11384" y="5558"/>
                  <a:pt x="11499" y="5557"/>
                </a:cubicBezTo>
                <a:cubicBezTo>
                  <a:pt x="11677" y="5555"/>
                  <a:pt x="11841" y="5512"/>
                  <a:pt x="12002" y="5432"/>
                </a:cubicBezTo>
                <a:cubicBezTo>
                  <a:pt x="12185" y="5342"/>
                  <a:pt x="12336" y="5179"/>
                  <a:pt x="12501" y="5060"/>
                </a:cubicBezTo>
                <a:cubicBezTo>
                  <a:pt x="12666" y="4942"/>
                  <a:pt x="12879" y="4914"/>
                  <a:pt x="13059" y="4826"/>
                </a:cubicBezTo>
                <a:cubicBezTo>
                  <a:pt x="13170" y="4772"/>
                  <a:pt x="13283" y="4726"/>
                  <a:pt x="13400" y="4684"/>
                </a:cubicBezTo>
                <a:cubicBezTo>
                  <a:pt x="13519" y="4640"/>
                  <a:pt x="13632" y="4582"/>
                  <a:pt x="13755" y="4545"/>
                </a:cubicBezTo>
                <a:cubicBezTo>
                  <a:pt x="13971" y="4479"/>
                  <a:pt x="14193" y="4418"/>
                  <a:pt x="14414" y="4377"/>
                </a:cubicBezTo>
                <a:cubicBezTo>
                  <a:pt x="14485" y="4365"/>
                  <a:pt x="14558" y="4358"/>
                  <a:pt x="14627" y="4334"/>
                </a:cubicBezTo>
                <a:cubicBezTo>
                  <a:pt x="14683" y="4313"/>
                  <a:pt x="14728" y="4306"/>
                  <a:pt x="14782" y="4306"/>
                </a:cubicBezTo>
                <a:cubicBezTo>
                  <a:pt x="14800" y="4306"/>
                  <a:pt x="14819" y="4307"/>
                  <a:pt x="14840" y="4308"/>
                </a:cubicBezTo>
                <a:cubicBezTo>
                  <a:pt x="14908" y="4313"/>
                  <a:pt x="14967" y="4345"/>
                  <a:pt x="15021" y="4386"/>
                </a:cubicBezTo>
                <a:cubicBezTo>
                  <a:pt x="15091" y="4439"/>
                  <a:pt x="15139" y="4520"/>
                  <a:pt x="15184" y="4593"/>
                </a:cubicBezTo>
                <a:cubicBezTo>
                  <a:pt x="15227" y="4663"/>
                  <a:pt x="15229" y="4752"/>
                  <a:pt x="15273" y="4816"/>
                </a:cubicBezTo>
                <a:cubicBezTo>
                  <a:pt x="15288" y="4839"/>
                  <a:pt x="15314" y="4854"/>
                  <a:pt x="15329" y="4876"/>
                </a:cubicBezTo>
                <a:cubicBezTo>
                  <a:pt x="15352" y="4906"/>
                  <a:pt x="15358" y="4935"/>
                  <a:pt x="15370" y="4970"/>
                </a:cubicBezTo>
                <a:cubicBezTo>
                  <a:pt x="15393" y="5037"/>
                  <a:pt x="15435" y="5087"/>
                  <a:pt x="15507" y="5099"/>
                </a:cubicBezTo>
                <a:cubicBezTo>
                  <a:pt x="15519" y="5101"/>
                  <a:pt x="15530" y="5102"/>
                  <a:pt x="15541" y="5102"/>
                </a:cubicBezTo>
                <a:cubicBezTo>
                  <a:pt x="15590" y="5102"/>
                  <a:pt x="15627" y="5082"/>
                  <a:pt x="15659" y="5040"/>
                </a:cubicBezTo>
                <a:cubicBezTo>
                  <a:pt x="15702" y="4986"/>
                  <a:pt x="15759" y="4941"/>
                  <a:pt x="15796" y="4881"/>
                </a:cubicBezTo>
                <a:cubicBezTo>
                  <a:pt x="15864" y="4775"/>
                  <a:pt x="15949" y="4675"/>
                  <a:pt x="15894" y="4547"/>
                </a:cubicBezTo>
                <a:cubicBezTo>
                  <a:pt x="15861" y="4469"/>
                  <a:pt x="15849" y="4380"/>
                  <a:pt x="15810" y="4304"/>
                </a:cubicBezTo>
                <a:cubicBezTo>
                  <a:pt x="15767" y="4225"/>
                  <a:pt x="15705" y="4154"/>
                  <a:pt x="15653" y="4079"/>
                </a:cubicBezTo>
                <a:cubicBezTo>
                  <a:pt x="15607" y="4014"/>
                  <a:pt x="15559" y="3952"/>
                  <a:pt x="15519" y="3881"/>
                </a:cubicBezTo>
                <a:cubicBezTo>
                  <a:pt x="15481" y="3813"/>
                  <a:pt x="15467" y="3736"/>
                  <a:pt x="15436" y="3665"/>
                </a:cubicBezTo>
                <a:cubicBezTo>
                  <a:pt x="15403" y="3588"/>
                  <a:pt x="15348" y="3486"/>
                  <a:pt x="15265" y="3455"/>
                </a:cubicBezTo>
                <a:cubicBezTo>
                  <a:pt x="15249" y="3448"/>
                  <a:pt x="15233" y="3445"/>
                  <a:pt x="15217" y="3445"/>
                </a:cubicBezTo>
                <a:cubicBezTo>
                  <a:pt x="15143" y="3445"/>
                  <a:pt x="15074" y="3507"/>
                  <a:pt x="15026" y="3557"/>
                </a:cubicBezTo>
                <a:cubicBezTo>
                  <a:pt x="14993" y="3592"/>
                  <a:pt x="14979" y="3656"/>
                  <a:pt x="14932" y="3677"/>
                </a:cubicBezTo>
                <a:cubicBezTo>
                  <a:pt x="14923" y="3681"/>
                  <a:pt x="14912" y="3683"/>
                  <a:pt x="14900" y="3683"/>
                </a:cubicBezTo>
                <a:cubicBezTo>
                  <a:pt x="14851" y="3683"/>
                  <a:pt x="14789" y="3652"/>
                  <a:pt x="14746" y="3644"/>
                </a:cubicBezTo>
                <a:cubicBezTo>
                  <a:pt x="14577" y="3608"/>
                  <a:pt x="14404" y="3603"/>
                  <a:pt x="14238" y="3552"/>
                </a:cubicBezTo>
                <a:cubicBezTo>
                  <a:pt x="14140" y="3522"/>
                  <a:pt x="14053" y="3506"/>
                  <a:pt x="13963" y="3506"/>
                </a:cubicBezTo>
                <a:cubicBezTo>
                  <a:pt x="13902" y="3506"/>
                  <a:pt x="13839" y="3514"/>
                  <a:pt x="13771" y="3529"/>
                </a:cubicBezTo>
                <a:cubicBezTo>
                  <a:pt x="13610" y="3565"/>
                  <a:pt x="13451" y="3608"/>
                  <a:pt x="13285" y="3621"/>
                </a:cubicBezTo>
                <a:cubicBezTo>
                  <a:pt x="13131" y="3635"/>
                  <a:pt x="12978" y="3666"/>
                  <a:pt x="12824" y="3680"/>
                </a:cubicBezTo>
                <a:cubicBezTo>
                  <a:pt x="12688" y="3690"/>
                  <a:pt x="12553" y="3695"/>
                  <a:pt x="12418" y="3716"/>
                </a:cubicBezTo>
                <a:cubicBezTo>
                  <a:pt x="12038" y="3774"/>
                  <a:pt x="11643" y="3806"/>
                  <a:pt x="11255" y="3806"/>
                </a:cubicBezTo>
                <a:cubicBezTo>
                  <a:pt x="11243" y="3806"/>
                  <a:pt x="11232" y="3806"/>
                  <a:pt x="11220" y="3806"/>
                </a:cubicBezTo>
                <a:cubicBezTo>
                  <a:pt x="10864" y="3805"/>
                  <a:pt x="10510" y="3803"/>
                  <a:pt x="10156" y="3784"/>
                </a:cubicBezTo>
                <a:cubicBezTo>
                  <a:pt x="9882" y="3768"/>
                  <a:pt x="9600" y="3749"/>
                  <a:pt x="9337" y="3667"/>
                </a:cubicBezTo>
                <a:cubicBezTo>
                  <a:pt x="9185" y="3620"/>
                  <a:pt x="9028" y="3590"/>
                  <a:pt x="8876" y="3541"/>
                </a:cubicBezTo>
                <a:cubicBezTo>
                  <a:pt x="8622" y="3457"/>
                  <a:pt x="8388" y="3347"/>
                  <a:pt x="8145" y="3234"/>
                </a:cubicBezTo>
                <a:cubicBezTo>
                  <a:pt x="7744" y="3049"/>
                  <a:pt x="7339" y="2876"/>
                  <a:pt x="6938" y="2690"/>
                </a:cubicBezTo>
                <a:cubicBezTo>
                  <a:pt x="6663" y="2564"/>
                  <a:pt x="6393" y="2428"/>
                  <a:pt x="6129" y="2279"/>
                </a:cubicBezTo>
                <a:cubicBezTo>
                  <a:pt x="5906" y="2153"/>
                  <a:pt x="5668" y="2048"/>
                  <a:pt x="5450" y="1912"/>
                </a:cubicBezTo>
                <a:cubicBezTo>
                  <a:pt x="5332" y="1839"/>
                  <a:pt x="5199" y="1783"/>
                  <a:pt x="5105" y="1683"/>
                </a:cubicBezTo>
                <a:cubicBezTo>
                  <a:pt x="5006" y="1579"/>
                  <a:pt x="4859" y="1507"/>
                  <a:pt x="4741" y="1426"/>
                </a:cubicBezTo>
                <a:cubicBezTo>
                  <a:pt x="4631" y="1351"/>
                  <a:pt x="4515" y="1280"/>
                  <a:pt x="4397" y="1217"/>
                </a:cubicBezTo>
                <a:cubicBezTo>
                  <a:pt x="4132" y="1069"/>
                  <a:pt x="3845" y="962"/>
                  <a:pt x="3551" y="886"/>
                </a:cubicBezTo>
                <a:cubicBezTo>
                  <a:pt x="3399" y="848"/>
                  <a:pt x="3253" y="802"/>
                  <a:pt x="3106" y="750"/>
                </a:cubicBezTo>
                <a:cubicBezTo>
                  <a:pt x="2973" y="700"/>
                  <a:pt x="2845" y="643"/>
                  <a:pt x="2709" y="603"/>
                </a:cubicBezTo>
                <a:cubicBezTo>
                  <a:pt x="2598" y="571"/>
                  <a:pt x="2508" y="534"/>
                  <a:pt x="2406" y="478"/>
                </a:cubicBezTo>
                <a:cubicBezTo>
                  <a:pt x="2303" y="421"/>
                  <a:pt x="2220" y="366"/>
                  <a:pt x="2147" y="273"/>
                </a:cubicBezTo>
                <a:cubicBezTo>
                  <a:pt x="2061" y="163"/>
                  <a:pt x="1948" y="22"/>
                  <a:pt x="1800" y="4"/>
                </a:cubicBezTo>
                <a:cubicBezTo>
                  <a:pt x="1780" y="2"/>
                  <a:pt x="1761" y="1"/>
                  <a:pt x="17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Flowchart: Extract 1">
            <a:extLst>
              <a:ext uri="{FF2B5EF4-FFF2-40B4-BE49-F238E27FC236}">
                <a16:creationId xmlns:a16="http://schemas.microsoft.com/office/drawing/2014/main" id="{37E5F6A8-E1E7-55D9-1CCD-2B64F03771BF}"/>
              </a:ext>
            </a:extLst>
          </p:cNvPr>
          <p:cNvSpPr/>
          <p:nvPr/>
        </p:nvSpPr>
        <p:spPr>
          <a:xfrm>
            <a:off x="-78797" y="451313"/>
            <a:ext cx="6117884" cy="4370502"/>
          </a:xfrm>
          <a:prstGeom prst="flowChartExtra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5637B1-556D-918A-406C-C5253AB315FD}"/>
              </a:ext>
            </a:extLst>
          </p:cNvPr>
          <p:cNvCxnSpPr>
            <a:cxnSpLocks/>
          </p:cNvCxnSpPr>
          <p:nvPr/>
        </p:nvCxnSpPr>
        <p:spPr>
          <a:xfrm>
            <a:off x="532602" y="3895752"/>
            <a:ext cx="4891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C67A99-0A08-5EC1-AAE7-2D797AF89216}"/>
              </a:ext>
            </a:extLst>
          </p:cNvPr>
          <p:cNvCxnSpPr/>
          <p:nvPr/>
        </p:nvCxnSpPr>
        <p:spPr>
          <a:xfrm>
            <a:off x="1241778" y="2968978"/>
            <a:ext cx="349955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855FEB-7529-EBE2-4346-68F4C849485A}"/>
              </a:ext>
            </a:extLst>
          </p:cNvPr>
          <p:cNvCxnSpPr>
            <a:cxnSpLocks/>
          </p:cNvCxnSpPr>
          <p:nvPr/>
        </p:nvCxnSpPr>
        <p:spPr>
          <a:xfrm>
            <a:off x="1964267" y="1855440"/>
            <a:ext cx="197573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2C09A0-970D-A15C-5CC8-69938331BB0D}"/>
              </a:ext>
            </a:extLst>
          </p:cNvPr>
          <p:cNvSpPr txBox="1"/>
          <p:nvPr/>
        </p:nvSpPr>
        <p:spPr>
          <a:xfrm>
            <a:off x="6374083" y="4038006"/>
            <a:ext cx="2597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1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منبع:دکتراحمد زاده اصل_مسعود و دیگران</a:t>
            </a:r>
          </a:p>
          <a:p>
            <a:pPr algn="r" rtl="1"/>
            <a:r>
              <a:rPr lang="fa-IR" sz="1100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راهنمای خود مراقبتی جوانان1395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A089E455-3DD7-7BAD-CC97-A19BCCC66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3ADA4396-C033-9E13-A6C3-9BB65F08CC9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id="{0D5D5C8D-17A4-0669-DC2D-D6033FA1AAC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id="{90E48354-036B-8149-AD80-CE9B9F1A40C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B215D3F3-4AE1-8D4A-067C-3E92D9ED9CCB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4FD91C-4847-DD87-127C-412BA0E29EF3}"/>
              </a:ext>
            </a:extLst>
          </p:cNvPr>
          <p:cNvSpPr txBox="1"/>
          <p:nvPr/>
        </p:nvSpPr>
        <p:spPr>
          <a:xfrm>
            <a:off x="4476046" y="398069"/>
            <a:ext cx="4667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fa-IR" sz="1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هرم فعالیت بدنی چهار سطح دارد که هر سطح چند فعالیت را در بر میگیرد و نشان می‌دهد که از هر سطح چند واحد برای ایجاد تندرستی لازم است</a:t>
            </a:r>
          </a:p>
          <a:p>
            <a:pPr algn="justLow" rtl="1"/>
            <a:r>
              <a:rPr lang="fa-IR" sz="1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فعالیت هایی که تاثیر وسیعی بر تندرستی جامعه وگروه کثیری از مردم دارند در قاعده هرم هستند</a:t>
            </a:r>
            <a:endParaRPr lang="en-US" sz="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4F5E3D-3CC4-5550-59F3-EAFFBE49FBC8}"/>
              </a:ext>
            </a:extLst>
          </p:cNvPr>
          <p:cNvSpPr txBox="1"/>
          <p:nvPr/>
        </p:nvSpPr>
        <p:spPr>
          <a:xfrm>
            <a:off x="4686919" y="1741751"/>
            <a:ext cx="4667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سطح یک:در تعادل قند خون،چربی خون و فشار خون تاثیر بسیار مثبتی دارند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3BBDE1-B360-EF3B-E7E2-262C512BF9D1}"/>
              </a:ext>
            </a:extLst>
          </p:cNvPr>
          <p:cNvSpPr txBox="1"/>
          <p:nvPr/>
        </p:nvSpPr>
        <p:spPr>
          <a:xfrm>
            <a:off x="4346755" y="2017032"/>
            <a:ext cx="4763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سطح دو:علاوه بر مزایای فعالیت های طبقه اول در ایجاد آمادگی قلبی_تنفسی بسیار موثر است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B6A076-BC45-1178-4BFE-94762F7AE78F}"/>
              </a:ext>
            </a:extLst>
          </p:cNvPr>
          <p:cNvSpPr txBox="1"/>
          <p:nvPr/>
        </p:nvSpPr>
        <p:spPr>
          <a:xfrm>
            <a:off x="4369333" y="2515392"/>
            <a:ext cx="4741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سطح سه:علاوه بر مزایای قبلی در ایجاد انعطاف پذیری و آمادگي عضلانی</a:t>
            </a: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نقش دارند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442E8C-1AEB-86B6-B3C8-41751FA4FBC2}"/>
              </a:ext>
            </a:extLst>
          </p:cNvPr>
          <p:cNvSpPr txBox="1"/>
          <p:nvPr/>
        </p:nvSpPr>
        <p:spPr>
          <a:xfrm>
            <a:off x="5562547" y="3034096"/>
            <a:ext cx="47413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سطح چهار:حداقل زمان را به این قسمت اختصاص میدهیم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25BBC5-A2AC-E226-0CBA-F7E770D61698}"/>
              </a:ext>
            </a:extLst>
          </p:cNvPr>
          <p:cNvSpPr txBox="1"/>
          <p:nvPr/>
        </p:nvSpPr>
        <p:spPr>
          <a:xfrm>
            <a:off x="3802042" y="3516642"/>
            <a:ext cx="52154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1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استاد راهنما:دکتر مریم کیارسی</a:t>
            </a:r>
          </a:p>
          <a:p>
            <a:pPr algn="r" rtl="1"/>
            <a:r>
              <a:rPr lang="fa-IR" sz="11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دانشجو:امیر حسین عزیزی نیا پرستاری ترم چهار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E316BC-3BD6-5D58-6A32-DCF6EE8D3869}"/>
              </a:ext>
            </a:extLst>
          </p:cNvPr>
          <p:cNvSpPr txBox="1"/>
          <p:nvPr/>
        </p:nvSpPr>
        <p:spPr>
          <a:xfrm>
            <a:off x="416056" y="3923312"/>
            <a:ext cx="5215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highlight>
                  <a:srgbClr val="00FFFF"/>
                </a:highlight>
                <a:latin typeface="Adobe Arabic" panose="02040503050201020203" pitchFamily="18" charset="-78"/>
                <a:cs typeface="Adobe Arabic" panose="02040503050201020203" pitchFamily="18" charset="-78"/>
              </a:rPr>
              <a:t>30 دقیقه در روز</a:t>
            </a:r>
            <a:endParaRPr lang="en-US" dirty="0">
              <a:highlight>
                <a:srgbClr val="00FFFF"/>
              </a:highligh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A37099-8A8F-D111-C6C5-9CB1581CA0C0}"/>
              </a:ext>
            </a:extLst>
          </p:cNvPr>
          <p:cNvSpPr txBox="1"/>
          <p:nvPr/>
        </p:nvSpPr>
        <p:spPr>
          <a:xfrm>
            <a:off x="411520" y="2995616"/>
            <a:ext cx="5215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highlight>
                  <a:srgbClr val="00FFFF"/>
                </a:highlight>
                <a:latin typeface="Adobe Arabic" panose="02040503050201020203" pitchFamily="18" charset="-78"/>
                <a:cs typeface="Adobe Arabic" panose="02040503050201020203" pitchFamily="18" charset="-78"/>
              </a:rPr>
              <a:t>3 تا5 بار در هفته</a:t>
            </a:r>
            <a:endParaRPr lang="en-US" dirty="0">
              <a:highlight>
                <a:srgbClr val="00FFFF"/>
              </a:highligh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91F28C-5AE0-C43C-BDF5-1DFA85CED18C}"/>
              </a:ext>
            </a:extLst>
          </p:cNvPr>
          <p:cNvSpPr txBox="1"/>
          <p:nvPr/>
        </p:nvSpPr>
        <p:spPr>
          <a:xfrm>
            <a:off x="2432897" y="1899708"/>
            <a:ext cx="5215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fa-IR" dirty="0">
                <a:highlight>
                  <a:srgbClr val="00FFFF"/>
                </a:highlight>
                <a:latin typeface="Adobe Arabic" panose="02040503050201020203" pitchFamily="18" charset="-78"/>
                <a:cs typeface="Adobe Arabic" panose="02040503050201020203" pitchFamily="18" charset="-78"/>
              </a:rPr>
              <a:t>2 تا 3 بار در هفته</a:t>
            </a:r>
            <a:endParaRPr lang="en-US" dirty="0">
              <a:highlight>
                <a:srgbClr val="00FFFF"/>
              </a:highligh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14C5C5-56F4-5B01-CB81-E075165D7B56}"/>
              </a:ext>
            </a:extLst>
          </p:cNvPr>
          <p:cNvSpPr txBox="1"/>
          <p:nvPr/>
        </p:nvSpPr>
        <p:spPr>
          <a:xfrm>
            <a:off x="-1629753" y="1164883"/>
            <a:ext cx="52154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highlight>
                  <a:srgbClr val="00FFFF"/>
                </a:highlight>
                <a:latin typeface="Adobe Arabic" panose="02040503050201020203" pitchFamily="18" charset="-78"/>
                <a:cs typeface="Adobe Arabic" panose="02040503050201020203" pitchFamily="18" charset="-78"/>
              </a:rPr>
              <a:t>به حداقل برسانید</a:t>
            </a: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تماشای تلویزیون و</a:t>
            </a: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کار با رایانه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E2DA19-AE37-8109-8C13-AB2CA45B2E33}"/>
              </a:ext>
            </a:extLst>
          </p:cNvPr>
          <p:cNvSpPr txBox="1"/>
          <p:nvPr/>
        </p:nvSpPr>
        <p:spPr>
          <a:xfrm>
            <a:off x="35632" y="2170943"/>
            <a:ext cx="59661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ورزش های کششی و استقامتی:</a:t>
            </a:r>
          </a:p>
          <a:p>
            <a:pPr algn="ct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بلند کردن وزنه_شنا_قایقرانی_گلف</a:t>
            </a:r>
          </a:p>
          <a:p>
            <a:pPr algn="ct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طناب زدن_ورزش های رزمی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F5FEC6-2B27-6897-EF15-B68397BC2A01}"/>
              </a:ext>
            </a:extLst>
          </p:cNvPr>
          <p:cNvSpPr txBox="1"/>
          <p:nvPr/>
        </p:nvSpPr>
        <p:spPr>
          <a:xfrm>
            <a:off x="-66079" y="3221809"/>
            <a:ext cx="59661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فعالیت های تفریحی و ایروبیک(هوازی):</a:t>
            </a:r>
          </a:p>
          <a:p>
            <a:pPr algn="ct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شنا_دوچرخه سواری_بالا رفتن از سربالایی_دویدن</a:t>
            </a:r>
          </a:p>
          <a:p>
            <a:pPr algn="ct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اسکیت_والیبال_فوتبال_بسکتبال_ تنیس_اسکی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F44C55-FA2A-CB00-5C80-EA15FF62DABE}"/>
              </a:ext>
            </a:extLst>
          </p:cNvPr>
          <p:cNvSpPr txBox="1"/>
          <p:nvPr/>
        </p:nvSpPr>
        <p:spPr>
          <a:xfrm>
            <a:off x="-961081" y="4299620"/>
            <a:ext cx="59661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پیاده روی_بالا رفتن از پله ها_باغبانی_کار های خانه_پیاده به خرید رفتن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FBAFA4A-11AD-DF03-72AA-C7A4A26DE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492" y="3532456"/>
            <a:ext cx="1139483" cy="1176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M98 Theme">
  <a:themeElements>
    <a:clrScheme name="Simple Light">
      <a:dk1>
        <a:srgbClr val="3A312C"/>
      </a:dk1>
      <a:lt1>
        <a:srgbClr val="F0E7D8"/>
      </a:lt1>
      <a:dk2>
        <a:srgbClr val="DCD3A8"/>
      </a:dk2>
      <a:lt2>
        <a:srgbClr val="CEB48F"/>
      </a:lt2>
      <a:accent1>
        <a:srgbClr val="69715A"/>
      </a:accent1>
      <a:accent2>
        <a:srgbClr val="E1BBB0"/>
      </a:accent2>
      <a:accent3>
        <a:srgbClr val="D19988"/>
      </a:accent3>
      <a:accent4>
        <a:srgbClr val="B47252"/>
      </a:accent4>
      <a:accent5>
        <a:srgbClr val="B05F42"/>
      </a:accent5>
      <a:accent6>
        <a:srgbClr val="E29255"/>
      </a:accent6>
      <a:hlink>
        <a:srgbClr val="3A31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247</Words>
  <Application>Microsoft Office PowerPoint</Application>
  <PresentationFormat>On-screen Show (16:9)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Anaheim</vt:lpstr>
      <vt:lpstr>Arial</vt:lpstr>
      <vt:lpstr>Vazir</vt:lpstr>
      <vt:lpstr>Gothic A1 SemiBold</vt:lpstr>
      <vt:lpstr>Urbanist Medium</vt:lpstr>
      <vt:lpstr>Adobe Arabic</vt:lpstr>
      <vt:lpstr>Lalezar</vt:lpstr>
      <vt:lpstr>Bebas Neue</vt:lpstr>
      <vt:lpstr>Arial Black</vt:lpstr>
      <vt:lpstr>GAM98 Theme</vt:lpstr>
      <vt:lpstr>فعالیت های بدنی روزانه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Gymnastic PowerPoint Template</dc:title>
  <dc:creator>GAM98</dc:creator>
  <cp:keywords>GAM98</cp:keywords>
  <cp:lastModifiedBy>مریم کیارسی</cp:lastModifiedBy>
  <cp:revision>9</cp:revision>
  <dcterms:modified xsi:type="dcterms:W3CDTF">2025-02-01T06:06:05Z</dcterms:modified>
  <cp:category>Gymnastic</cp:category>
</cp:coreProperties>
</file>